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4317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4298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00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472" y="1600200"/>
            <a:ext cx="39243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9243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0010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72" y="1600200"/>
            <a:ext cx="800105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ED9CB-F572-429E-B77F-F419F46052AB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96752"/>
            <a:ext cx="5760640" cy="409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476672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После дня самоуправления последовал праздничный концерт. Собравшихся в актовом зале ждало много ярких номеров. </a:t>
            </a:r>
            <a:endParaRPr lang="ru-RU" sz="2000" dirty="0"/>
          </a:p>
        </p:txBody>
      </p:sp>
      <p:pic>
        <p:nvPicPr>
          <p:cNvPr id="2050" name="Picture 2" descr="F:\Изображение 08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5832648" cy="38884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5085184"/>
            <a:ext cx="5832648" cy="64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От лица всего персонала школы №40 мы хотим сказать спасибо всем ребятам и желаем им успехов в учебе!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6673"/>
            <a:ext cx="6840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День самоуправления в нашей школе является долгожданным; </a:t>
            </a:r>
          </a:p>
          <a:p>
            <a:pPr algn="ctr"/>
            <a:r>
              <a:rPr lang="ru-RU" dirty="0" smtClean="0"/>
              <a:t>ребята его ждут, поэтому он стал не просто необычным, а чрезвычайно </a:t>
            </a:r>
          </a:p>
          <a:p>
            <a:pPr algn="ctr"/>
            <a:r>
              <a:rPr lang="ru-RU" dirty="0" smtClean="0"/>
              <a:t>интересным и запоминающимся. К подготовке и проведению </a:t>
            </a:r>
          </a:p>
          <a:p>
            <a:pPr algn="ctr"/>
            <a:r>
              <a:rPr lang="ru-RU" dirty="0" smtClean="0"/>
              <a:t>этого дня ребята отнеслись со всей серьезностью и ответственностью.</a:t>
            </a:r>
          </a:p>
          <a:p>
            <a:pPr algn="ctr"/>
            <a:r>
              <a:rPr lang="ru-RU" dirty="0" smtClean="0"/>
              <a:t> От их выбора зависела однодневная судьба школы. И здесь самым</a:t>
            </a:r>
          </a:p>
          <a:p>
            <a:pPr algn="ctr"/>
            <a:r>
              <a:rPr lang="ru-RU" dirty="0" smtClean="0"/>
              <a:t> главным было – не ошибиться.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2852936"/>
            <a:ext cx="237626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355976" y="2996952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От  старших классов были выдвинуты  кандидатуры на разные должности, а затем ученики 9-11 классов выбрали дублеров учителей-предметников.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47667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Для учеников старшей школы день самоуправления – неплохая возможность  получить положительные  оценки,</a:t>
            </a:r>
          </a:p>
          <a:p>
            <a:pPr algn="ctr"/>
            <a:r>
              <a:rPr lang="ru-RU" dirty="0" smtClean="0"/>
              <a:t> а для учителей - возможность </a:t>
            </a:r>
          </a:p>
          <a:p>
            <a:pPr algn="ctr"/>
            <a:r>
              <a:rPr lang="ru-RU" dirty="0" smtClean="0"/>
              <a:t>отдохнуть.</a:t>
            </a:r>
            <a:endParaRPr lang="ru-RU" dirty="0"/>
          </a:p>
        </p:txBody>
      </p:sp>
      <p:pic>
        <p:nvPicPr>
          <p:cNvPr id="5" name="Picture 2" descr="F:\Изображение 06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5544616" cy="369641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484784"/>
            <a:ext cx="3834996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59632" y="692696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Старшеклассники, чуть взволнованные , но с горящими глазами, интересом, вели уроки в своих и в младших классах.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9"/>
            <a:ext cx="7416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Урок математики в 7-ых классах вели ученицы 9 «А» класса вели  Снегирева Дарья и </a:t>
            </a:r>
            <a:r>
              <a:rPr lang="ru-RU" sz="2000" dirty="0" err="1" smtClean="0"/>
              <a:t>Лысенкова</a:t>
            </a:r>
            <a:r>
              <a:rPr lang="ru-RU" sz="2000" dirty="0" smtClean="0"/>
              <a:t> Ирина</a:t>
            </a:r>
          </a:p>
          <a:p>
            <a:pPr algn="ctr"/>
            <a:r>
              <a:rPr lang="ru-RU" sz="2000" dirty="0" smtClean="0"/>
              <a:t>Тема урока: «Решение уравнений»</a:t>
            </a:r>
            <a:endParaRPr lang="ru-RU" sz="2000" dirty="0"/>
          </a:p>
        </p:txBody>
      </p:sp>
      <p:pic>
        <p:nvPicPr>
          <p:cNvPr id="3" name="Picture 2" descr="F:\Фотографии\SAM_104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3888432" cy="2916324"/>
          </a:xfrm>
          <a:prstGeom prst="rect">
            <a:avLst/>
          </a:prstGeom>
          <a:noFill/>
        </p:spPr>
      </p:pic>
      <p:pic>
        <p:nvPicPr>
          <p:cNvPr id="4" name="Picture 2" descr="F:\Фотографии\SAM_105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0005" y="1700808"/>
            <a:ext cx="3552395" cy="26642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Фотографии\SAM_103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3384376" cy="2538282"/>
          </a:xfrm>
          <a:prstGeom prst="rect">
            <a:avLst/>
          </a:prstGeom>
          <a:noFill/>
        </p:spPr>
      </p:pic>
      <p:pic>
        <p:nvPicPr>
          <p:cNvPr id="3" name="Picture 2" descr="F:\Фотографии\SAM_103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5" y="764704"/>
            <a:ext cx="3360373" cy="2520280"/>
          </a:xfrm>
          <a:prstGeom prst="rect">
            <a:avLst/>
          </a:prstGeom>
          <a:noFill/>
        </p:spPr>
      </p:pic>
      <p:pic>
        <p:nvPicPr>
          <p:cNvPr id="1026" name="Picture 2" descr="F:\Фотографии\SAM_105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3356991"/>
            <a:ext cx="3960440" cy="266092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8813" y="548680"/>
            <a:ext cx="57954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Урок в 10 «А» классе вели ученики 10 «А» класса </a:t>
            </a:r>
          </a:p>
          <a:p>
            <a:pPr algn="ctr"/>
            <a:r>
              <a:rPr lang="ru-RU" sz="2000" dirty="0" err="1" smtClean="0"/>
              <a:t>Боселов</a:t>
            </a:r>
            <a:r>
              <a:rPr lang="ru-RU" sz="2000" dirty="0" smtClean="0"/>
              <a:t> Иван и </a:t>
            </a:r>
            <a:r>
              <a:rPr lang="ru-RU" sz="2000" dirty="0" err="1" smtClean="0"/>
              <a:t>Шамаев</a:t>
            </a:r>
            <a:r>
              <a:rPr lang="ru-RU" sz="2000" dirty="0" smtClean="0"/>
              <a:t> Антон</a:t>
            </a:r>
          </a:p>
          <a:p>
            <a:pPr algn="ctr"/>
            <a:r>
              <a:rPr lang="ru-RU" sz="2000" dirty="0" smtClean="0"/>
              <a:t> Тема урока : «Решение показательных уравнений»</a:t>
            </a:r>
            <a:endParaRPr lang="ru-RU" sz="2000" dirty="0"/>
          </a:p>
        </p:txBody>
      </p:sp>
      <p:pic>
        <p:nvPicPr>
          <p:cNvPr id="3" name="Picture 2" descr="F:\Фотографии\SAM_106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888432" cy="2916324"/>
          </a:xfrm>
          <a:prstGeom prst="rect">
            <a:avLst/>
          </a:prstGeom>
          <a:noFill/>
        </p:spPr>
      </p:pic>
      <p:pic>
        <p:nvPicPr>
          <p:cNvPr id="4" name="Picture 2" descr="F:\Фотографии\SAM_106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3816424" cy="286231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Фотографии\SAM_106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4091947" cy="3068960"/>
          </a:xfrm>
          <a:prstGeom prst="rect">
            <a:avLst/>
          </a:prstGeom>
          <a:noFill/>
        </p:spPr>
      </p:pic>
      <p:pic>
        <p:nvPicPr>
          <p:cNvPr id="3" name="Picture 2" descr="F:\Фотографии\SAM_107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836712"/>
            <a:ext cx="3840427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76672"/>
            <a:ext cx="5722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Урок в 11 «А» классе вел Филиппов Алексей </a:t>
            </a:r>
          </a:p>
          <a:p>
            <a:pPr algn="ctr"/>
            <a:r>
              <a:rPr lang="ru-RU" sz="2000" dirty="0" smtClean="0"/>
              <a:t>Тема урока : «Нахождение производной функции»</a:t>
            </a:r>
            <a:endParaRPr lang="ru-RU" sz="2000" dirty="0"/>
          </a:p>
        </p:txBody>
      </p:sp>
      <p:pic>
        <p:nvPicPr>
          <p:cNvPr id="3" name="Picture 2" descr="F:\Фотографии\SAM_107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3227851" cy="2420888"/>
          </a:xfrm>
          <a:prstGeom prst="rect">
            <a:avLst/>
          </a:prstGeom>
          <a:noFill/>
        </p:spPr>
      </p:pic>
      <p:pic>
        <p:nvPicPr>
          <p:cNvPr id="4" name="Picture 2" descr="F:\Фотографии\SAM_107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412776"/>
            <a:ext cx="3131840" cy="2348880"/>
          </a:xfrm>
          <a:prstGeom prst="rect">
            <a:avLst/>
          </a:prstGeom>
          <a:noFill/>
        </p:spPr>
      </p:pic>
      <p:pic>
        <p:nvPicPr>
          <p:cNvPr id="5" name="Picture 2" descr="F:\Фотографии\SAM_107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933056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9087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29E10E7-7454-4191-A4C6-F63508B332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TS101908704</Template>
  <TotalTime>25</TotalTime>
  <Words>228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TS101908704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никита</dc:creator>
  <dc:description>Шаблон оформления
Корпорация Майкрософт</dc:description>
  <cp:lastModifiedBy>Сергей</cp:lastModifiedBy>
  <cp:revision>4</cp:revision>
  <dcterms:created xsi:type="dcterms:W3CDTF">2012-11-05T13:12:01Z</dcterms:created>
  <dcterms:modified xsi:type="dcterms:W3CDTF">2013-01-24T17:31:28Z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TC019087049991</vt:lpwstr>
  </property>
</Properties>
</file>