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2" r:id="rId9"/>
    <p:sldId id="272" r:id="rId10"/>
    <p:sldId id="263" r:id="rId11"/>
    <p:sldId id="276" r:id="rId12"/>
    <p:sldId id="274" r:id="rId13"/>
    <p:sldId id="264" r:id="rId14"/>
    <p:sldId id="271" r:id="rId15"/>
    <p:sldId id="265" r:id="rId16"/>
    <p:sldId id="273" r:id="rId17"/>
    <p:sldId id="275" r:id="rId18"/>
    <p:sldId id="277" r:id="rId19"/>
    <p:sldId id="278" r:id="rId20"/>
    <p:sldId id="26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7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5AAE7A-BAB0-43E8-B5E8-5B3CF12BE33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3B0A20-F376-4905-A12B-3C2242FA85FD}">
      <dgm:prSet phldrT="[Текст]"/>
      <dgm:spPr/>
      <dgm:t>
        <a:bodyPr/>
        <a:lstStyle/>
        <a:p>
          <a:r>
            <a:rPr lang="ru-RU" dirty="0" smtClean="0"/>
            <a:t>Диагностическую</a:t>
          </a:r>
          <a:endParaRPr lang="ru-RU" dirty="0"/>
        </a:p>
      </dgm:t>
    </dgm:pt>
    <dgm:pt modelId="{63DACB54-C12A-4E3A-8052-0AC3D2396544}" type="parTrans" cxnId="{AFE35237-28B1-4A50-8100-4A43F1134B87}">
      <dgm:prSet/>
      <dgm:spPr/>
      <dgm:t>
        <a:bodyPr/>
        <a:lstStyle/>
        <a:p>
          <a:endParaRPr lang="ru-RU"/>
        </a:p>
      </dgm:t>
    </dgm:pt>
    <dgm:pt modelId="{34C9C917-7F3A-4607-800C-99630CE0C4DB}" type="sibTrans" cxnId="{AFE35237-28B1-4A50-8100-4A43F1134B87}">
      <dgm:prSet/>
      <dgm:spPr/>
      <dgm:t>
        <a:bodyPr/>
        <a:lstStyle/>
        <a:p>
          <a:endParaRPr lang="ru-RU"/>
        </a:p>
      </dgm:t>
    </dgm:pt>
    <dgm:pt modelId="{CF5A9CD5-1B4A-4655-9901-027A3E11FC99}">
      <dgm:prSet phldrT="[Текст]"/>
      <dgm:spPr/>
      <dgm:t>
        <a:bodyPr/>
        <a:lstStyle/>
        <a:p>
          <a:r>
            <a:rPr lang="ru-RU" dirty="0" smtClean="0"/>
            <a:t>Обучающую</a:t>
          </a:r>
          <a:endParaRPr lang="ru-RU" dirty="0"/>
        </a:p>
      </dgm:t>
    </dgm:pt>
    <dgm:pt modelId="{EF5FBEB3-B1D2-4231-96F1-7FDBD12A8DE2}" type="parTrans" cxnId="{B02D0219-9518-430E-94BB-725EA470931B}">
      <dgm:prSet/>
      <dgm:spPr/>
      <dgm:t>
        <a:bodyPr/>
        <a:lstStyle/>
        <a:p>
          <a:endParaRPr lang="ru-RU"/>
        </a:p>
      </dgm:t>
    </dgm:pt>
    <dgm:pt modelId="{20B72368-F04B-4423-9445-B6700B2E25BD}" type="sibTrans" cxnId="{B02D0219-9518-430E-94BB-725EA470931B}">
      <dgm:prSet/>
      <dgm:spPr/>
      <dgm:t>
        <a:bodyPr/>
        <a:lstStyle/>
        <a:p>
          <a:endParaRPr lang="ru-RU"/>
        </a:p>
      </dgm:t>
    </dgm:pt>
    <dgm:pt modelId="{7CD33543-7AD3-4177-98F0-80116CB7C6B6}">
      <dgm:prSet phldrT="[Текст]"/>
      <dgm:spPr/>
      <dgm:t>
        <a:bodyPr/>
        <a:lstStyle/>
        <a:p>
          <a:r>
            <a:rPr lang="ru-RU" dirty="0" smtClean="0"/>
            <a:t>Организующую</a:t>
          </a:r>
          <a:endParaRPr lang="ru-RU" dirty="0"/>
        </a:p>
      </dgm:t>
    </dgm:pt>
    <dgm:pt modelId="{5DE4800B-7117-4A7A-AEF1-8673FD622530}" type="parTrans" cxnId="{4C82E5A1-4A85-4CD1-8CB4-75E9BE09D650}">
      <dgm:prSet/>
      <dgm:spPr/>
      <dgm:t>
        <a:bodyPr/>
        <a:lstStyle/>
        <a:p>
          <a:endParaRPr lang="ru-RU"/>
        </a:p>
      </dgm:t>
    </dgm:pt>
    <dgm:pt modelId="{1B9DD40D-A9BF-4F61-B6B1-704640EEAA4F}" type="sibTrans" cxnId="{4C82E5A1-4A85-4CD1-8CB4-75E9BE09D650}">
      <dgm:prSet/>
      <dgm:spPr/>
      <dgm:t>
        <a:bodyPr/>
        <a:lstStyle/>
        <a:p>
          <a:endParaRPr lang="ru-RU"/>
        </a:p>
      </dgm:t>
    </dgm:pt>
    <dgm:pt modelId="{AF8B2D1D-9FB9-4301-8563-4536095A4ADC}" type="pres">
      <dgm:prSet presAssocID="{C35AAE7A-BAB0-43E8-B5E8-5B3CF12BE333}" presName="linear" presStyleCnt="0">
        <dgm:presLayoutVars>
          <dgm:dir/>
          <dgm:animLvl val="lvl"/>
          <dgm:resizeHandles val="exact"/>
        </dgm:presLayoutVars>
      </dgm:prSet>
      <dgm:spPr/>
    </dgm:pt>
    <dgm:pt modelId="{F76C10B5-D9E5-49F4-B95C-726349B9E730}" type="pres">
      <dgm:prSet presAssocID="{C53B0A20-F376-4905-A12B-3C2242FA85FD}" presName="parentLin" presStyleCnt="0"/>
      <dgm:spPr/>
    </dgm:pt>
    <dgm:pt modelId="{25F0FA1A-57AE-4014-B5CA-C347212ED7D8}" type="pres">
      <dgm:prSet presAssocID="{C53B0A20-F376-4905-A12B-3C2242FA85FD}" presName="parentLeftMargin" presStyleLbl="node1" presStyleIdx="0" presStyleCnt="3"/>
      <dgm:spPr/>
    </dgm:pt>
    <dgm:pt modelId="{7B436C66-4ED6-451E-9F96-574FF1D3C052}" type="pres">
      <dgm:prSet presAssocID="{C53B0A20-F376-4905-A12B-3C2242FA85F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299FA3-5BD2-4F2E-A7B8-7D63E864B98D}" type="pres">
      <dgm:prSet presAssocID="{C53B0A20-F376-4905-A12B-3C2242FA85FD}" presName="negativeSpace" presStyleCnt="0"/>
      <dgm:spPr/>
    </dgm:pt>
    <dgm:pt modelId="{0F48E72A-9383-49D9-9FCB-19CF8D1342C2}" type="pres">
      <dgm:prSet presAssocID="{C53B0A20-F376-4905-A12B-3C2242FA85FD}" presName="childText" presStyleLbl="conFgAcc1" presStyleIdx="0" presStyleCnt="3">
        <dgm:presLayoutVars>
          <dgm:bulletEnabled val="1"/>
        </dgm:presLayoutVars>
      </dgm:prSet>
      <dgm:spPr/>
    </dgm:pt>
    <dgm:pt modelId="{9FD1ABC2-4A1A-41C6-ABB8-CFB7E0E3CA56}" type="pres">
      <dgm:prSet presAssocID="{34C9C917-7F3A-4607-800C-99630CE0C4DB}" presName="spaceBetweenRectangles" presStyleCnt="0"/>
      <dgm:spPr/>
    </dgm:pt>
    <dgm:pt modelId="{92383EF7-EAF1-40B1-B6A4-BC42C59DE188}" type="pres">
      <dgm:prSet presAssocID="{CF5A9CD5-1B4A-4655-9901-027A3E11FC99}" presName="parentLin" presStyleCnt="0"/>
      <dgm:spPr/>
    </dgm:pt>
    <dgm:pt modelId="{474EF3BF-AF13-4471-ABAC-87295453BDAC}" type="pres">
      <dgm:prSet presAssocID="{CF5A9CD5-1B4A-4655-9901-027A3E11FC99}" presName="parentLeftMargin" presStyleLbl="node1" presStyleIdx="0" presStyleCnt="3"/>
      <dgm:spPr/>
    </dgm:pt>
    <dgm:pt modelId="{ED7477A7-00CF-4CB3-9B04-6BFF9F65916F}" type="pres">
      <dgm:prSet presAssocID="{CF5A9CD5-1B4A-4655-9901-027A3E11FC9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C813B3-6D06-416C-8D9D-5D849D5B6CEF}" type="pres">
      <dgm:prSet presAssocID="{CF5A9CD5-1B4A-4655-9901-027A3E11FC99}" presName="negativeSpace" presStyleCnt="0"/>
      <dgm:spPr/>
    </dgm:pt>
    <dgm:pt modelId="{DBD54FD8-603D-4995-86BC-4AF66B69EF08}" type="pres">
      <dgm:prSet presAssocID="{CF5A9CD5-1B4A-4655-9901-027A3E11FC99}" presName="childText" presStyleLbl="conFgAcc1" presStyleIdx="1" presStyleCnt="3">
        <dgm:presLayoutVars>
          <dgm:bulletEnabled val="1"/>
        </dgm:presLayoutVars>
      </dgm:prSet>
      <dgm:spPr/>
    </dgm:pt>
    <dgm:pt modelId="{5559513B-94F7-4A07-8006-2E9C767DDF5A}" type="pres">
      <dgm:prSet presAssocID="{20B72368-F04B-4423-9445-B6700B2E25BD}" presName="spaceBetweenRectangles" presStyleCnt="0"/>
      <dgm:spPr/>
    </dgm:pt>
    <dgm:pt modelId="{5BE5FC03-2404-4FBB-A873-AE860360705F}" type="pres">
      <dgm:prSet presAssocID="{7CD33543-7AD3-4177-98F0-80116CB7C6B6}" presName="parentLin" presStyleCnt="0"/>
      <dgm:spPr/>
    </dgm:pt>
    <dgm:pt modelId="{D7CFE470-A130-496D-A41D-C8740D5594A7}" type="pres">
      <dgm:prSet presAssocID="{7CD33543-7AD3-4177-98F0-80116CB7C6B6}" presName="parentLeftMargin" presStyleLbl="node1" presStyleIdx="1" presStyleCnt="3"/>
      <dgm:spPr/>
    </dgm:pt>
    <dgm:pt modelId="{FA2DC25A-E418-4AD7-9770-3EF977DDC0EE}" type="pres">
      <dgm:prSet presAssocID="{7CD33543-7AD3-4177-98F0-80116CB7C6B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86E35E-CE49-4713-ABA5-061AB7838D53}" type="pres">
      <dgm:prSet presAssocID="{7CD33543-7AD3-4177-98F0-80116CB7C6B6}" presName="negativeSpace" presStyleCnt="0"/>
      <dgm:spPr/>
    </dgm:pt>
    <dgm:pt modelId="{489A787E-4425-4E94-9706-45EF65494044}" type="pres">
      <dgm:prSet presAssocID="{7CD33543-7AD3-4177-98F0-80116CB7C6B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E0ADD87-D00C-4023-9716-38A65DFF576B}" type="presOf" srcId="{7CD33543-7AD3-4177-98F0-80116CB7C6B6}" destId="{D7CFE470-A130-496D-A41D-C8740D5594A7}" srcOrd="0" destOrd="0" presId="urn:microsoft.com/office/officeart/2005/8/layout/list1"/>
    <dgm:cxn modelId="{2719EB5C-A3D1-4C42-9E05-461D508B8B4D}" type="presOf" srcId="{C53B0A20-F376-4905-A12B-3C2242FA85FD}" destId="{25F0FA1A-57AE-4014-B5CA-C347212ED7D8}" srcOrd="0" destOrd="0" presId="urn:microsoft.com/office/officeart/2005/8/layout/list1"/>
    <dgm:cxn modelId="{8D425E79-1428-45B8-8340-0D616613D3ED}" type="presOf" srcId="{CF5A9CD5-1B4A-4655-9901-027A3E11FC99}" destId="{ED7477A7-00CF-4CB3-9B04-6BFF9F65916F}" srcOrd="1" destOrd="0" presId="urn:microsoft.com/office/officeart/2005/8/layout/list1"/>
    <dgm:cxn modelId="{AFE35237-28B1-4A50-8100-4A43F1134B87}" srcId="{C35AAE7A-BAB0-43E8-B5E8-5B3CF12BE333}" destId="{C53B0A20-F376-4905-A12B-3C2242FA85FD}" srcOrd="0" destOrd="0" parTransId="{63DACB54-C12A-4E3A-8052-0AC3D2396544}" sibTransId="{34C9C917-7F3A-4607-800C-99630CE0C4DB}"/>
    <dgm:cxn modelId="{E9305983-F8CF-4531-AA2D-2BDF1C82B3EE}" type="presOf" srcId="{C53B0A20-F376-4905-A12B-3C2242FA85FD}" destId="{7B436C66-4ED6-451E-9F96-574FF1D3C052}" srcOrd="1" destOrd="0" presId="urn:microsoft.com/office/officeart/2005/8/layout/list1"/>
    <dgm:cxn modelId="{C2EE38B0-CA2D-42B5-8017-B6DE7F19D8EA}" type="presOf" srcId="{7CD33543-7AD3-4177-98F0-80116CB7C6B6}" destId="{FA2DC25A-E418-4AD7-9770-3EF977DDC0EE}" srcOrd="1" destOrd="0" presId="urn:microsoft.com/office/officeart/2005/8/layout/list1"/>
    <dgm:cxn modelId="{4C82E5A1-4A85-4CD1-8CB4-75E9BE09D650}" srcId="{C35AAE7A-BAB0-43E8-B5E8-5B3CF12BE333}" destId="{7CD33543-7AD3-4177-98F0-80116CB7C6B6}" srcOrd="2" destOrd="0" parTransId="{5DE4800B-7117-4A7A-AEF1-8673FD622530}" sibTransId="{1B9DD40D-A9BF-4F61-B6B1-704640EEAA4F}"/>
    <dgm:cxn modelId="{B02D0219-9518-430E-94BB-725EA470931B}" srcId="{C35AAE7A-BAB0-43E8-B5E8-5B3CF12BE333}" destId="{CF5A9CD5-1B4A-4655-9901-027A3E11FC99}" srcOrd="1" destOrd="0" parTransId="{EF5FBEB3-B1D2-4231-96F1-7FDBD12A8DE2}" sibTransId="{20B72368-F04B-4423-9445-B6700B2E25BD}"/>
    <dgm:cxn modelId="{A7D2E556-B301-443A-B2BB-8B2EEFD3F8FE}" type="presOf" srcId="{CF5A9CD5-1B4A-4655-9901-027A3E11FC99}" destId="{474EF3BF-AF13-4471-ABAC-87295453BDAC}" srcOrd="0" destOrd="0" presId="urn:microsoft.com/office/officeart/2005/8/layout/list1"/>
    <dgm:cxn modelId="{20908C6F-45A6-4FD8-845B-BCA0AC7DAA47}" type="presOf" srcId="{C35AAE7A-BAB0-43E8-B5E8-5B3CF12BE333}" destId="{AF8B2D1D-9FB9-4301-8563-4536095A4ADC}" srcOrd="0" destOrd="0" presId="urn:microsoft.com/office/officeart/2005/8/layout/list1"/>
    <dgm:cxn modelId="{EAB69DA7-5F1D-4897-9952-75CE612C0600}" type="presParOf" srcId="{AF8B2D1D-9FB9-4301-8563-4536095A4ADC}" destId="{F76C10B5-D9E5-49F4-B95C-726349B9E730}" srcOrd="0" destOrd="0" presId="urn:microsoft.com/office/officeart/2005/8/layout/list1"/>
    <dgm:cxn modelId="{E66D558C-D9E7-466C-AFF1-5B7BF1C73B15}" type="presParOf" srcId="{F76C10B5-D9E5-49F4-B95C-726349B9E730}" destId="{25F0FA1A-57AE-4014-B5CA-C347212ED7D8}" srcOrd="0" destOrd="0" presId="urn:microsoft.com/office/officeart/2005/8/layout/list1"/>
    <dgm:cxn modelId="{60D218C2-9D6C-47B4-93DF-E3817331CB6E}" type="presParOf" srcId="{F76C10B5-D9E5-49F4-B95C-726349B9E730}" destId="{7B436C66-4ED6-451E-9F96-574FF1D3C052}" srcOrd="1" destOrd="0" presId="urn:microsoft.com/office/officeart/2005/8/layout/list1"/>
    <dgm:cxn modelId="{38067CB2-ED4D-4944-933F-C96165036407}" type="presParOf" srcId="{AF8B2D1D-9FB9-4301-8563-4536095A4ADC}" destId="{A2299FA3-5BD2-4F2E-A7B8-7D63E864B98D}" srcOrd="1" destOrd="0" presId="urn:microsoft.com/office/officeart/2005/8/layout/list1"/>
    <dgm:cxn modelId="{A9677EDB-4EF4-46BE-A293-911D2DD33B62}" type="presParOf" srcId="{AF8B2D1D-9FB9-4301-8563-4536095A4ADC}" destId="{0F48E72A-9383-49D9-9FCB-19CF8D1342C2}" srcOrd="2" destOrd="0" presId="urn:microsoft.com/office/officeart/2005/8/layout/list1"/>
    <dgm:cxn modelId="{AE1239BC-C409-4343-9B6C-3008EC18CB8B}" type="presParOf" srcId="{AF8B2D1D-9FB9-4301-8563-4536095A4ADC}" destId="{9FD1ABC2-4A1A-41C6-ABB8-CFB7E0E3CA56}" srcOrd="3" destOrd="0" presId="urn:microsoft.com/office/officeart/2005/8/layout/list1"/>
    <dgm:cxn modelId="{4F2F86CB-D962-40DD-825F-2F14C405DBD7}" type="presParOf" srcId="{AF8B2D1D-9FB9-4301-8563-4536095A4ADC}" destId="{92383EF7-EAF1-40B1-B6A4-BC42C59DE188}" srcOrd="4" destOrd="0" presId="urn:microsoft.com/office/officeart/2005/8/layout/list1"/>
    <dgm:cxn modelId="{A5EBDDF5-BB85-4CEC-AF8A-97A7250A72B2}" type="presParOf" srcId="{92383EF7-EAF1-40B1-B6A4-BC42C59DE188}" destId="{474EF3BF-AF13-4471-ABAC-87295453BDAC}" srcOrd="0" destOrd="0" presId="urn:microsoft.com/office/officeart/2005/8/layout/list1"/>
    <dgm:cxn modelId="{C66AD05C-FE9E-495D-87FA-991DFB2E381A}" type="presParOf" srcId="{92383EF7-EAF1-40B1-B6A4-BC42C59DE188}" destId="{ED7477A7-00CF-4CB3-9B04-6BFF9F65916F}" srcOrd="1" destOrd="0" presId="urn:microsoft.com/office/officeart/2005/8/layout/list1"/>
    <dgm:cxn modelId="{A849A5BA-C489-4E0A-9542-D7BB13635B0B}" type="presParOf" srcId="{AF8B2D1D-9FB9-4301-8563-4536095A4ADC}" destId="{55C813B3-6D06-416C-8D9D-5D849D5B6CEF}" srcOrd="5" destOrd="0" presId="urn:microsoft.com/office/officeart/2005/8/layout/list1"/>
    <dgm:cxn modelId="{901340F2-8196-4B5A-BB2B-D000E59C8BFF}" type="presParOf" srcId="{AF8B2D1D-9FB9-4301-8563-4536095A4ADC}" destId="{DBD54FD8-603D-4995-86BC-4AF66B69EF08}" srcOrd="6" destOrd="0" presId="urn:microsoft.com/office/officeart/2005/8/layout/list1"/>
    <dgm:cxn modelId="{9A06CF39-4B3E-4650-A56B-EFC046135F4C}" type="presParOf" srcId="{AF8B2D1D-9FB9-4301-8563-4536095A4ADC}" destId="{5559513B-94F7-4A07-8006-2E9C767DDF5A}" srcOrd="7" destOrd="0" presId="urn:microsoft.com/office/officeart/2005/8/layout/list1"/>
    <dgm:cxn modelId="{6E28A5E0-AC10-4748-80AB-F4A60547F382}" type="presParOf" srcId="{AF8B2D1D-9FB9-4301-8563-4536095A4ADC}" destId="{5BE5FC03-2404-4FBB-A873-AE860360705F}" srcOrd="8" destOrd="0" presId="urn:microsoft.com/office/officeart/2005/8/layout/list1"/>
    <dgm:cxn modelId="{5FBB7923-B6B2-4DB1-B981-963DF1420031}" type="presParOf" srcId="{5BE5FC03-2404-4FBB-A873-AE860360705F}" destId="{D7CFE470-A130-496D-A41D-C8740D5594A7}" srcOrd="0" destOrd="0" presId="urn:microsoft.com/office/officeart/2005/8/layout/list1"/>
    <dgm:cxn modelId="{79CA0352-96C6-46C2-8304-E3E7342E34E0}" type="presParOf" srcId="{5BE5FC03-2404-4FBB-A873-AE860360705F}" destId="{FA2DC25A-E418-4AD7-9770-3EF977DDC0EE}" srcOrd="1" destOrd="0" presId="urn:microsoft.com/office/officeart/2005/8/layout/list1"/>
    <dgm:cxn modelId="{C4AEB9F1-D31B-4380-ADCB-3943A4084E96}" type="presParOf" srcId="{AF8B2D1D-9FB9-4301-8563-4536095A4ADC}" destId="{9E86E35E-CE49-4713-ABA5-061AB7838D53}" srcOrd="9" destOrd="0" presId="urn:microsoft.com/office/officeart/2005/8/layout/list1"/>
    <dgm:cxn modelId="{97998A7E-F944-4A6D-AE84-8655A676DEDC}" type="presParOf" srcId="{AF8B2D1D-9FB9-4301-8563-4536095A4ADC}" destId="{489A787E-4425-4E94-9706-45EF6549404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FF54BD-E8A4-472A-9D29-3BD2603C72D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32D2704-7CC5-4950-A802-96AE8F1417CA}">
      <dgm:prSet phldrT="[Текст]"/>
      <dgm:spPr/>
      <dgm:t>
        <a:bodyPr/>
        <a:lstStyle/>
        <a:p>
          <a:r>
            <a:rPr lang="ru-RU" dirty="0" smtClean="0"/>
            <a:t>Развивающую</a:t>
          </a:r>
          <a:endParaRPr lang="ru-RU" dirty="0"/>
        </a:p>
      </dgm:t>
    </dgm:pt>
    <dgm:pt modelId="{EA44C0E3-A068-4E50-BE57-48EF7EB344AD}" type="parTrans" cxnId="{A143B6D0-E8BD-45B4-ABB6-A21F65B65A7F}">
      <dgm:prSet/>
      <dgm:spPr/>
      <dgm:t>
        <a:bodyPr/>
        <a:lstStyle/>
        <a:p>
          <a:endParaRPr lang="ru-RU"/>
        </a:p>
      </dgm:t>
    </dgm:pt>
    <dgm:pt modelId="{5009D4B3-3520-4909-942D-A7DFEEBB964F}" type="sibTrans" cxnId="{A143B6D0-E8BD-45B4-ABB6-A21F65B65A7F}">
      <dgm:prSet/>
      <dgm:spPr/>
      <dgm:t>
        <a:bodyPr/>
        <a:lstStyle/>
        <a:p>
          <a:endParaRPr lang="ru-RU"/>
        </a:p>
      </dgm:t>
    </dgm:pt>
    <dgm:pt modelId="{FEAD019E-C864-4CF6-97F3-2ED427E4A608}">
      <dgm:prSet phldrT="[Текст]"/>
      <dgm:spPr/>
      <dgm:t>
        <a:bodyPr/>
        <a:lstStyle/>
        <a:p>
          <a:r>
            <a:rPr lang="ru-RU" dirty="0" smtClean="0"/>
            <a:t>Воспитывающую</a:t>
          </a:r>
          <a:endParaRPr lang="ru-RU" dirty="0"/>
        </a:p>
      </dgm:t>
    </dgm:pt>
    <dgm:pt modelId="{A9989745-B137-479E-BF1E-651B8A770D28}" type="parTrans" cxnId="{5C66C105-CEF8-4298-B8A2-24D1BE86E94A}">
      <dgm:prSet/>
      <dgm:spPr/>
      <dgm:t>
        <a:bodyPr/>
        <a:lstStyle/>
        <a:p>
          <a:endParaRPr lang="ru-RU"/>
        </a:p>
      </dgm:t>
    </dgm:pt>
    <dgm:pt modelId="{3FB28D58-7D22-4738-9264-9DC99FB3AB54}" type="sibTrans" cxnId="{5C66C105-CEF8-4298-B8A2-24D1BE86E94A}">
      <dgm:prSet/>
      <dgm:spPr/>
      <dgm:t>
        <a:bodyPr/>
        <a:lstStyle/>
        <a:p>
          <a:endParaRPr lang="ru-RU"/>
        </a:p>
      </dgm:t>
    </dgm:pt>
    <dgm:pt modelId="{2742E4AB-58F9-4FB6-A113-F7CF9311293A}">
      <dgm:prSet phldrT="[Текст]"/>
      <dgm:spPr/>
      <dgm:t>
        <a:bodyPr/>
        <a:lstStyle/>
        <a:p>
          <a:r>
            <a:rPr lang="ru-RU" dirty="0" smtClean="0"/>
            <a:t>Контролирующую</a:t>
          </a:r>
          <a:endParaRPr lang="ru-RU" dirty="0"/>
        </a:p>
      </dgm:t>
    </dgm:pt>
    <dgm:pt modelId="{2A8BACC4-A362-4234-8236-013745545F07}" type="parTrans" cxnId="{E606243E-91EE-44BF-BCC9-D83D6DE5F219}">
      <dgm:prSet/>
      <dgm:spPr/>
      <dgm:t>
        <a:bodyPr/>
        <a:lstStyle/>
        <a:p>
          <a:endParaRPr lang="ru-RU"/>
        </a:p>
      </dgm:t>
    </dgm:pt>
    <dgm:pt modelId="{88DDC617-7A44-4E89-9AC4-09717E7E647C}" type="sibTrans" cxnId="{E606243E-91EE-44BF-BCC9-D83D6DE5F219}">
      <dgm:prSet/>
      <dgm:spPr/>
      <dgm:t>
        <a:bodyPr/>
        <a:lstStyle/>
        <a:p>
          <a:endParaRPr lang="ru-RU"/>
        </a:p>
      </dgm:t>
    </dgm:pt>
    <dgm:pt modelId="{BF49A7BE-E935-42FA-9823-D6CDFA1713E7}" type="pres">
      <dgm:prSet presAssocID="{5CFF54BD-E8A4-472A-9D29-3BD2603C72D8}" presName="linear" presStyleCnt="0">
        <dgm:presLayoutVars>
          <dgm:dir/>
          <dgm:animLvl val="lvl"/>
          <dgm:resizeHandles val="exact"/>
        </dgm:presLayoutVars>
      </dgm:prSet>
      <dgm:spPr/>
    </dgm:pt>
    <dgm:pt modelId="{3CED4709-0EC7-4DE0-94D5-F6C54A77AE61}" type="pres">
      <dgm:prSet presAssocID="{332D2704-7CC5-4950-A802-96AE8F1417CA}" presName="parentLin" presStyleCnt="0"/>
      <dgm:spPr/>
    </dgm:pt>
    <dgm:pt modelId="{6CFE71FD-0CFF-4050-BCCE-E286E73C3676}" type="pres">
      <dgm:prSet presAssocID="{332D2704-7CC5-4950-A802-96AE8F1417CA}" presName="parentLeftMargin" presStyleLbl="node1" presStyleIdx="0" presStyleCnt="3"/>
      <dgm:spPr/>
    </dgm:pt>
    <dgm:pt modelId="{1E6958B2-C899-423F-AE62-F129FAB60937}" type="pres">
      <dgm:prSet presAssocID="{332D2704-7CC5-4950-A802-96AE8F1417C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879EF6-5F77-4BED-AB90-EC07075C3E79}" type="pres">
      <dgm:prSet presAssocID="{332D2704-7CC5-4950-A802-96AE8F1417CA}" presName="negativeSpace" presStyleCnt="0"/>
      <dgm:spPr/>
    </dgm:pt>
    <dgm:pt modelId="{E08EC83F-B60C-4CF2-B13C-DEF7FD00E63E}" type="pres">
      <dgm:prSet presAssocID="{332D2704-7CC5-4950-A802-96AE8F1417CA}" presName="childText" presStyleLbl="conFgAcc1" presStyleIdx="0" presStyleCnt="3" custLinFactNeighborY="-63444">
        <dgm:presLayoutVars>
          <dgm:bulletEnabled val="1"/>
        </dgm:presLayoutVars>
      </dgm:prSet>
      <dgm:spPr/>
    </dgm:pt>
    <dgm:pt modelId="{3371AC83-BE96-4799-98B4-242085D77E2F}" type="pres">
      <dgm:prSet presAssocID="{5009D4B3-3520-4909-942D-A7DFEEBB964F}" presName="spaceBetweenRectangles" presStyleCnt="0"/>
      <dgm:spPr/>
    </dgm:pt>
    <dgm:pt modelId="{B184AE96-AD83-4FC7-B446-7F01AC768757}" type="pres">
      <dgm:prSet presAssocID="{FEAD019E-C864-4CF6-97F3-2ED427E4A608}" presName="parentLin" presStyleCnt="0"/>
      <dgm:spPr/>
    </dgm:pt>
    <dgm:pt modelId="{5CEBD276-5BA2-49DB-B96C-2CB190843ECE}" type="pres">
      <dgm:prSet presAssocID="{FEAD019E-C864-4CF6-97F3-2ED427E4A608}" presName="parentLeftMargin" presStyleLbl="node1" presStyleIdx="0" presStyleCnt="3"/>
      <dgm:spPr/>
    </dgm:pt>
    <dgm:pt modelId="{6EC97C27-9F20-4221-86A8-904D1738DF1C}" type="pres">
      <dgm:prSet presAssocID="{FEAD019E-C864-4CF6-97F3-2ED427E4A60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D4D1C5-56E8-4A2C-B096-82AC6F76909D}" type="pres">
      <dgm:prSet presAssocID="{FEAD019E-C864-4CF6-97F3-2ED427E4A608}" presName="negativeSpace" presStyleCnt="0"/>
      <dgm:spPr/>
    </dgm:pt>
    <dgm:pt modelId="{E517F26B-5B55-4EC3-B301-DEA5F868DA1F}" type="pres">
      <dgm:prSet presAssocID="{FEAD019E-C864-4CF6-97F3-2ED427E4A608}" presName="childText" presStyleLbl="conFgAcc1" presStyleIdx="1" presStyleCnt="3">
        <dgm:presLayoutVars>
          <dgm:bulletEnabled val="1"/>
        </dgm:presLayoutVars>
      </dgm:prSet>
      <dgm:spPr/>
    </dgm:pt>
    <dgm:pt modelId="{81821326-5A03-4B48-8D98-450A88925600}" type="pres">
      <dgm:prSet presAssocID="{3FB28D58-7D22-4738-9264-9DC99FB3AB54}" presName="spaceBetweenRectangles" presStyleCnt="0"/>
      <dgm:spPr/>
    </dgm:pt>
    <dgm:pt modelId="{283711BD-DC76-446E-978A-BE4FE43A84E5}" type="pres">
      <dgm:prSet presAssocID="{2742E4AB-58F9-4FB6-A113-F7CF9311293A}" presName="parentLin" presStyleCnt="0"/>
      <dgm:spPr/>
    </dgm:pt>
    <dgm:pt modelId="{CCE17017-4A0A-4AC3-8D88-E19C8B4919F3}" type="pres">
      <dgm:prSet presAssocID="{2742E4AB-58F9-4FB6-A113-F7CF9311293A}" presName="parentLeftMargin" presStyleLbl="node1" presStyleIdx="1" presStyleCnt="3"/>
      <dgm:spPr/>
    </dgm:pt>
    <dgm:pt modelId="{1B270943-4A03-4BAE-A312-911AA46B3B98}" type="pres">
      <dgm:prSet presAssocID="{2742E4AB-58F9-4FB6-A113-F7CF9311293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494162-0E9D-4A8E-AD38-FA9DDF6FEAB8}" type="pres">
      <dgm:prSet presAssocID="{2742E4AB-58F9-4FB6-A113-F7CF9311293A}" presName="negativeSpace" presStyleCnt="0"/>
      <dgm:spPr/>
    </dgm:pt>
    <dgm:pt modelId="{CA603A40-99C0-495C-AC08-3300EEB35E38}" type="pres">
      <dgm:prSet presAssocID="{2742E4AB-58F9-4FB6-A113-F7CF9311293A}" presName="childText" presStyleLbl="conFgAcc1" presStyleIdx="2" presStyleCnt="3" custLinFactNeighborY="-3638">
        <dgm:presLayoutVars>
          <dgm:bulletEnabled val="1"/>
        </dgm:presLayoutVars>
      </dgm:prSet>
      <dgm:spPr/>
    </dgm:pt>
  </dgm:ptLst>
  <dgm:cxnLst>
    <dgm:cxn modelId="{A143B6D0-E8BD-45B4-ABB6-A21F65B65A7F}" srcId="{5CFF54BD-E8A4-472A-9D29-3BD2603C72D8}" destId="{332D2704-7CC5-4950-A802-96AE8F1417CA}" srcOrd="0" destOrd="0" parTransId="{EA44C0E3-A068-4E50-BE57-48EF7EB344AD}" sibTransId="{5009D4B3-3520-4909-942D-A7DFEEBB964F}"/>
    <dgm:cxn modelId="{CD96E63F-279E-4B99-9474-28FF1B5D0444}" type="presOf" srcId="{2742E4AB-58F9-4FB6-A113-F7CF9311293A}" destId="{1B270943-4A03-4BAE-A312-911AA46B3B98}" srcOrd="1" destOrd="0" presId="urn:microsoft.com/office/officeart/2005/8/layout/list1"/>
    <dgm:cxn modelId="{5A03A7F2-BCA3-4F5C-8060-F5C9D4600A9B}" type="presOf" srcId="{332D2704-7CC5-4950-A802-96AE8F1417CA}" destId="{1E6958B2-C899-423F-AE62-F129FAB60937}" srcOrd="1" destOrd="0" presId="urn:microsoft.com/office/officeart/2005/8/layout/list1"/>
    <dgm:cxn modelId="{9D9D146E-5A62-40BF-9E39-5CAC5718D4A4}" type="presOf" srcId="{FEAD019E-C864-4CF6-97F3-2ED427E4A608}" destId="{6EC97C27-9F20-4221-86A8-904D1738DF1C}" srcOrd="1" destOrd="0" presId="urn:microsoft.com/office/officeart/2005/8/layout/list1"/>
    <dgm:cxn modelId="{1E57FCD1-CA58-4313-B58F-5C3271274C66}" type="presOf" srcId="{5CFF54BD-E8A4-472A-9D29-3BD2603C72D8}" destId="{BF49A7BE-E935-42FA-9823-D6CDFA1713E7}" srcOrd="0" destOrd="0" presId="urn:microsoft.com/office/officeart/2005/8/layout/list1"/>
    <dgm:cxn modelId="{5C66C105-CEF8-4298-B8A2-24D1BE86E94A}" srcId="{5CFF54BD-E8A4-472A-9D29-3BD2603C72D8}" destId="{FEAD019E-C864-4CF6-97F3-2ED427E4A608}" srcOrd="1" destOrd="0" parTransId="{A9989745-B137-479E-BF1E-651B8A770D28}" sibTransId="{3FB28D58-7D22-4738-9264-9DC99FB3AB54}"/>
    <dgm:cxn modelId="{7E68CB7A-3119-48C1-BDF7-6E264E818BFF}" type="presOf" srcId="{FEAD019E-C864-4CF6-97F3-2ED427E4A608}" destId="{5CEBD276-5BA2-49DB-B96C-2CB190843ECE}" srcOrd="0" destOrd="0" presId="urn:microsoft.com/office/officeart/2005/8/layout/list1"/>
    <dgm:cxn modelId="{0B83CE67-5412-4A5E-A1F7-A07293655108}" type="presOf" srcId="{2742E4AB-58F9-4FB6-A113-F7CF9311293A}" destId="{CCE17017-4A0A-4AC3-8D88-E19C8B4919F3}" srcOrd="0" destOrd="0" presId="urn:microsoft.com/office/officeart/2005/8/layout/list1"/>
    <dgm:cxn modelId="{E606243E-91EE-44BF-BCC9-D83D6DE5F219}" srcId="{5CFF54BD-E8A4-472A-9D29-3BD2603C72D8}" destId="{2742E4AB-58F9-4FB6-A113-F7CF9311293A}" srcOrd="2" destOrd="0" parTransId="{2A8BACC4-A362-4234-8236-013745545F07}" sibTransId="{88DDC617-7A44-4E89-9AC4-09717E7E647C}"/>
    <dgm:cxn modelId="{A1A9DCFB-C28E-4448-82A6-3A27ADDC7B6D}" type="presOf" srcId="{332D2704-7CC5-4950-A802-96AE8F1417CA}" destId="{6CFE71FD-0CFF-4050-BCCE-E286E73C3676}" srcOrd="0" destOrd="0" presId="urn:microsoft.com/office/officeart/2005/8/layout/list1"/>
    <dgm:cxn modelId="{A6FA16EF-2CC8-48B5-80FE-513B7863D5F6}" type="presParOf" srcId="{BF49A7BE-E935-42FA-9823-D6CDFA1713E7}" destId="{3CED4709-0EC7-4DE0-94D5-F6C54A77AE61}" srcOrd="0" destOrd="0" presId="urn:microsoft.com/office/officeart/2005/8/layout/list1"/>
    <dgm:cxn modelId="{BF312136-C7C4-4355-93D7-31B02FE7D1F1}" type="presParOf" srcId="{3CED4709-0EC7-4DE0-94D5-F6C54A77AE61}" destId="{6CFE71FD-0CFF-4050-BCCE-E286E73C3676}" srcOrd="0" destOrd="0" presId="urn:microsoft.com/office/officeart/2005/8/layout/list1"/>
    <dgm:cxn modelId="{F818F998-66D0-4F3E-8157-522D463412BA}" type="presParOf" srcId="{3CED4709-0EC7-4DE0-94D5-F6C54A77AE61}" destId="{1E6958B2-C899-423F-AE62-F129FAB60937}" srcOrd="1" destOrd="0" presId="urn:microsoft.com/office/officeart/2005/8/layout/list1"/>
    <dgm:cxn modelId="{5F6E8542-A0C9-4DE4-AF1A-8A69F32568EC}" type="presParOf" srcId="{BF49A7BE-E935-42FA-9823-D6CDFA1713E7}" destId="{03879EF6-5F77-4BED-AB90-EC07075C3E79}" srcOrd="1" destOrd="0" presId="urn:microsoft.com/office/officeart/2005/8/layout/list1"/>
    <dgm:cxn modelId="{7F25C4B4-9747-416F-80BE-C7214B8931EB}" type="presParOf" srcId="{BF49A7BE-E935-42FA-9823-D6CDFA1713E7}" destId="{E08EC83F-B60C-4CF2-B13C-DEF7FD00E63E}" srcOrd="2" destOrd="0" presId="urn:microsoft.com/office/officeart/2005/8/layout/list1"/>
    <dgm:cxn modelId="{C4F878F8-5945-4E49-B340-8DE4E1E19ECC}" type="presParOf" srcId="{BF49A7BE-E935-42FA-9823-D6CDFA1713E7}" destId="{3371AC83-BE96-4799-98B4-242085D77E2F}" srcOrd="3" destOrd="0" presId="urn:microsoft.com/office/officeart/2005/8/layout/list1"/>
    <dgm:cxn modelId="{356EC40B-288D-42BC-8A49-0B91CF0DF47E}" type="presParOf" srcId="{BF49A7BE-E935-42FA-9823-D6CDFA1713E7}" destId="{B184AE96-AD83-4FC7-B446-7F01AC768757}" srcOrd="4" destOrd="0" presId="urn:microsoft.com/office/officeart/2005/8/layout/list1"/>
    <dgm:cxn modelId="{0E7BF07B-0AA4-4BDB-9CA5-78472CF0D894}" type="presParOf" srcId="{B184AE96-AD83-4FC7-B446-7F01AC768757}" destId="{5CEBD276-5BA2-49DB-B96C-2CB190843ECE}" srcOrd="0" destOrd="0" presId="urn:microsoft.com/office/officeart/2005/8/layout/list1"/>
    <dgm:cxn modelId="{1D955423-AD73-4F01-8030-4FE15CE8F0FB}" type="presParOf" srcId="{B184AE96-AD83-4FC7-B446-7F01AC768757}" destId="{6EC97C27-9F20-4221-86A8-904D1738DF1C}" srcOrd="1" destOrd="0" presId="urn:microsoft.com/office/officeart/2005/8/layout/list1"/>
    <dgm:cxn modelId="{1C8D55B8-BA39-4EF8-9213-333917168BF2}" type="presParOf" srcId="{BF49A7BE-E935-42FA-9823-D6CDFA1713E7}" destId="{0CD4D1C5-56E8-4A2C-B096-82AC6F76909D}" srcOrd="5" destOrd="0" presId="urn:microsoft.com/office/officeart/2005/8/layout/list1"/>
    <dgm:cxn modelId="{06B47560-9AF6-4DF8-BEF6-42B78DABF7FC}" type="presParOf" srcId="{BF49A7BE-E935-42FA-9823-D6CDFA1713E7}" destId="{E517F26B-5B55-4EC3-B301-DEA5F868DA1F}" srcOrd="6" destOrd="0" presId="urn:microsoft.com/office/officeart/2005/8/layout/list1"/>
    <dgm:cxn modelId="{100CE4AE-A5B0-4AE0-855F-A17AEB3E7603}" type="presParOf" srcId="{BF49A7BE-E935-42FA-9823-D6CDFA1713E7}" destId="{81821326-5A03-4B48-8D98-450A88925600}" srcOrd="7" destOrd="0" presId="urn:microsoft.com/office/officeart/2005/8/layout/list1"/>
    <dgm:cxn modelId="{6E403ECA-F860-41E3-BDDC-C70713BCF547}" type="presParOf" srcId="{BF49A7BE-E935-42FA-9823-D6CDFA1713E7}" destId="{283711BD-DC76-446E-978A-BE4FE43A84E5}" srcOrd="8" destOrd="0" presId="urn:microsoft.com/office/officeart/2005/8/layout/list1"/>
    <dgm:cxn modelId="{0112A4A4-27D4-4E26-A1DC-24B46A93BFB6}" type="presParOf" srcId="{283711BD-DC76-446E-978A-BE4FE43A84E5}" destId="{CCE17017-4A0A-4AC3-8D88-E19C8B4919F3}" srcOrd="0" destOrd="0" presId="urn:microsoft.com/office/officeart/2005/8/layout/list1"/>
    <dgm:cxn modelId="{82C401A6-2F74-46E9-8DDC-E6E58316399F}" type="presParOf" srcId="{283711BD-DC76-446E-978A-BE4FE43A84E5}" destId="{1B270943-4A03-4BAE-A312-911AA46B3B98}" srcOrd="1" destOrd="0" presId="urn:microsoft.com/office/officeart/2005/8/layout/list1"/>
    <dgm:cxn modelId="{2AE0CF82-D0B8-4777-95AE-A786249FC1EB}" type="presParOf" srcId="{BF49A7BE-E935-42FA-9823-D6CDFA1713E7}" destId="{34494162-0E9D-4A8E-AD38-FA9DDF6FEAB8}" srcOrd="9" destOrd="0" presId="urn:microsoft.com/office/officeart/2005/8/layout/list1"/>
    <dgm:cxn modelId="{0FD92B69-7A89-46E1-A408-7D549262A476}" type="presParOf" srcId="{BF49A7BE-E935-42FA-9823-D6CDFA1713E7}" destId="{CA603A40-99C0-495C-AC08-3300EEB35E3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350731-F724-440C-B087-9F7E1B9E2BD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B33FBB-B76A-4AA6-9905-1AC00FCAB0F0}">
      <dgm:prSet phldrT="[Текст]"/>
      <dgm:spPr/>
      <dgm:t>
        <a:bodyPr/>
        <a:lstStyle/>
        <a:p>
          <a:r>
            <a:rPr lang="ru-RU" b="1" i="1" dirty="0" smtClean="0"/>
            <a:t>Надежность контрольного задания</a:t>
          </a:r>
          <a:endParaRPr lang="ru-RU" dirty="0"/>
        </a:p>
      </dgm:t>
    </dgm:pt>
    <dgm:pt modelId="{4B719467-2DF0-4DA1-B6AF-CFED62965DE9}" type="parTrans" cxnId="{66C97952-CC75-4D42-A51F-96B3F204353F}">
      <dgm:prSet/>
      <dgm:spPr/>
      <dgm:t>
        <a:bodyPr/>
        <a:lstStyle/>
        <a:p>
          <a:endParaRPr lang="ru-RU"/>
        </a:p>
      </dgm:t>
    </dgm:pt>
    <dgm:pt modelId="{BD7AD92F-8CE8-4463-A148-40F9E820E969}" type="sibTrans" cxnId="{66C97952-CC75-4D42-A51F-96B3F204353F}">
      <dgm:prSet/>
      <dgm:spPr/>
      <dgm:t>
        <a:bodyPr/>
        <a:lstStyle/>
        <a:p>
          <a:endParaRPr lang="ru-RU"/>
        </a:p>
      </dgm:t>
    </dgm:pt>
    <dgm:pt modelId="{04A7414D-2206-492A-82EE-03E16A72FCA7}">
      <dgm:prSet phldrT="[Текст]"/>
      <dgm:spPr/>
      <dgm:t>
        <a:bodyPr/>
        <a:lstStyle/>
        <a:p>
          <a:r>
            <a:rPr lang="ru-RU" b="1" i="1" dirty="0" err="1" smtClean="0"/>
            <a:t>Валидность</a:t>
          </a:r>
          <a:r>
            <a:rPr lang="ru-RU" b="1" i="1" dirty="0" smtClean="0"/>
            <a:t> </a:t>
          </a:r>
          <a:r>
            <a:rPr lang="ru-RU" dirty="0" smtClean="0"/>
            <a:t>(или адекватность целям проверки)</a:t>
          </a:r>
          <a:endParaRPr lang="ru-RU" dirty="0"/>
        </a:p>
      </dgm:t>
    </dgm:pt>
    <dgm:pt modelId="{130C0B35-A9CF-434F-8E74-38183FAF23E6}" type="parTrans" cxnId="{0B025E8B-5B0A-439D-9949-2E54AADDEBA6}">
      <dgm:prSet/>
      <dgm:spPr/>
      <dgm:t>
        <a:bodyPr/>
        <a:lstStyle/>
        <a:p>
          <a:endParaRPr lang="ru-RU"/>
        </a:p>
      </dgm:t>
    </dgm:pt>
    <dgm:pt modelId="{F4378703-8BD8-41E1-A835-D2B113A2D83F}" type="sibTrans" cxnId="{0B025E8B-5B0A-439D-9949-2E54AADDEBA6}">
      <dgm:prSet/>
      <dgm:spPr/>
      <dgm:t>
        <a:bodyPr/>
        <a:lstStyle/>
        <a:p>
          <a:endParaRPr lang="ru-RU"/>
        </a:p>
      </dgm:t>
    </dgm:pt>
    <dgm:pt modelId="{B30F44E5-B03E-4A12-B91B-B3473EACDBA4}">
      <dgm:prSet phldrT="[Текст]" phldr="1"/>
      <dgm:spPr/>
      <dgm:t>
        <a:bodyPr/>
        <a:lstStyle/>
        <a:p>
          <a:endParaRPr lang="ru-RU"/>
        </a:p>
      </dgm:t>
    </dgm:pt>
    <dgm:pt modelId="{316AE439-3B32-467F-90AF-50DADCB76F46}" type="parTrans" cxnId="{720AEDF3-A6C0-4CA9-A25E-EB51C466295B}">
      <dgm:prSet/>
      <dgm:spPr/>
      <dgm:t>
        <a:bodyPr/>
        <a:lstStyle/>
        <a:p>
          <a:endParaRPr lang="ru-RU"/>
        </a:p>
      </dgm:t>
    </dgm:pt>
    <dgm:pt modelId="{74AF4464-8EDA-4B69-B36B-642DC46FD476}" type="sibTrans" cxnId="{720AEDF3-A6C0-4CA9-A25E-EB51C466295B}">
      <dgm:prSet/>
      <dgm:spPr/>
      <dgm:t>
        <a:bodyPr/>
        <a:lstStyle/>
        <a:p>
          <a:endParaRPr lang="ru-RU"/>
        </a:p>
      </dgm:t>
    </dgm:pt>
    <dgm:pt modelId="{170B20A3-5FEE-4998-B8A5-BA39286EC2AD}">
      <dgm:prSet phldrT="[Текст]"/>
      <dgm:spPr/>
      <dgm:t>
        <a:bodyPr/>
        <a:lstStyle/>
        <a:p>
          <a:r>
            <a:rPr lang="ru-RU" b="1" i="1" dirty="0" smtClean="0"/>
            <a:t>Определенность</a:t>
          </a:r>
          <a:endParaRPr lang="ru-RU" dirty="0"/>
        </a:p>
      </dgm:t>
    </dgm:pt>
    <dgm:pt modelId="{4C613B34-6774-498D-8308-363F72BCAE38}" type="parTrans" cxnId="{2354C54A-834F-4437-BEEC-E066BD652E94}">
      <dgm:prSet/>
      <dgm:spPr/>
      <dgm:t>
        <a:bodyPr/>
        <a:lstStyle/>
        <a:p>
          <a:endParaRPr lang="ru-RU"/>
        </a:p>
      </dgm:t>
    </dgm:pt>
    <dgm:pt modelId="{70FB31E9-D942-4D72-BA0E-B51CF4B3858B}" type="sibTrans" cxnId="{2354C54A-834F-4437-BEEC-E066BD652E94}">
      <dgm:prSet/>
      <dgm:spPr/>
      <dgm:t>
        <a:bodyPr/>
        <a:lstStyle/>
        <a:p>
          <a:endParaRPr lang="ru-RU"/>
        </a:p>
      </dgm:t>
    </dgm:pt>
    <dgm:pt modelId="{616F9D25-8B21-48D7-B9D0-D3F028AE9876}">
      <dgm:prSet phldrT="[Текст]" phldr="1"/>
      <dgm:spPr/>
      <dgm:t>
        <a:bodyPr/>
        <a:lstStyle/>
        <a:p>
          <a:endParaRPr lang="ru-RU" dirty="0"/>
        </a:p>
      </dgm:t>
    </dgm:pt>
    <dgm:pt modelId="{35EE51CB-298D-4F0A-BF7A-0635A4B2EBAE}" type="sibTrans" cxnId="{DB59E306-3D1F-4521-9A17-0C0E198B2FDC}">
      <dgm:prSet/>
      <dgm:spPr/>
      <dgm:t>
        <a:bodyPr/>
        <a:lstStyle/>
        <a:p>
          <a:endParaRPr lang="ru-RU"/>
        </a:p>
      </dgm:t>
    </dgm:pt>
    <dgm:pt modelId="{6F9D4738-2B83-4AFF-AF28-E7175A555152}" type="parTrans" cxnId="{DB59E306-3D1F-4521-9A17-0C0E198B2FDC}">
      <dgm:prSet/>
      <dgm:spPr/>
      <dgm:t>
        <a:bodyPr/>
        <a:lstStyle/>
        <a:p>
          <a:endParaRPr lang="ru-RU"/>
        </a:p>
      </dgm:t>
    </dgm:pt>
    <dgm:pt modelId="{4C1E97CF-A2EA-4DDA-92DA-A6DEE45AFFC4}">
      <dgm:prSet phldrT="[Текст]" phldr="1"/>
      <dgm:spPr/>
      <dgm:t>
        <a:bodyPr/>
        <a:lstStyle/>
        <a:p>
          <a:endParaRPr lang="ru-RU" dirty="0"/>
        </a:p>
      </dgm:t>
    </dgm:pt>
    <dgm:pt modelId="{71A5189B-BC53-41E9-B4ED-18D6E6C3641C}" type="sibTrans" cxnId="{8AEA22EA-E08B-4482-BD40-B3494DEADD8D}">
      <dgm:prSet/>
      <dgm:spPr/>
      <dgm:t>
        <a:bodyPr/>
        <a:lstStyle/>
        <a:p>
          <a:endParaRPr lang="ru-RU"/>
        </a:p>
      </dgm:t>
    </dgm:pt>
    <dgm:pt modelId="{89EE40BF-ABC4-411B-AA27-782B47EDF4F8}" type="parTrans" cxnId="{8AEA22EA-E08B-4482-BD40-B3494DEADD8D}">
      <dgm:prSet/>
      <dgm:spPr/>
      <dgm:t>
        <a:bodyPr/>
        <a:lstStyle/>
        <a:p>
          <a:endParaRPr lang="ru-RU"/>
        </a:p>
      </dgm:t>
    </dgm:pt>
    <dgm:pt modelId="{D4415337-280E-44BA-BF3F-4CCC4237EC0A}" type="pres">
      <dgm:prSet presAssocID="{14350731-F724-440C-B087-9F7E1B9E2BD0}" presName="linearFlow" presStyleCnt="0">
        <dgm:presLayoutVars>
          <dgm:dir/>
          <dgm:animLvl val="lvl"/>
          <dgm:resizeHandles val="exact"/>
        </dgm:presLayoutVars>
      </dgm:prSet>
      <dgm:spPr/>
    </dgm:pt>
    <dgm:pt modelId="{DDE44E91-D343-42AC-ACF1-1E2669EBABF4}" type="pres">
      <dgm:prSet presAssocID="{4C1E97CF-A2EA-4DDA-92DA-A6DEE45AFFC4}" presName="composite" presStyleCnt="0"/>
      <dgm:spPr/>
    </dgm:pt>
    <dgm:pt modelId="{A545AF52-16AF-43AB-B3D6-1D858109CCC0}" type="pres">
      <dgm:prSet presAssocID="{4C1E97CF-A2EA-4DDA-92DA-A6DEE45AFFC4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4F2125-5E35-472B-9523-E448753508BF}" type="pres">
      <dgm:prSet presAssocID="{4C1E97CF-A2EA-4DDA-92DA-A6DEE45AFFC4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336C43-8F5F-4339-9FA1-8B3DD09A2939}" type="pres">
      <dgm:prSet presAssocID="{71A5189B-BC53-41E9-B4ED-18D6E6C3641C}" presName="sp" presStyleCnt="0"/>
      <dgm:spPr/>
    </dgm:pt>
    <dgm:pt modelId="{AD2580E1-2281-4C5B-9FD5-CB0456B9B52A}" type="pres">
      <dgm:prSet presAssocID="{616F9D25-8B21-48D7-B9D0-D3F028AE9876}" presName="composite" presStyleCnt="0"/>
      <dgm:spPr/>
    </dgm:pt>
    <dgm:pt modelId="{92E0FA79-717A-40C8-96DB-8923859C2E21}" type="pres">
      <dgm:prSet presAssocID="{616F9D25-8B21-48D7-B9D0-D3F028AE987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1C74B0-44B3-4C9F-91D7-E5EE120402C2}" type="pres">
      <dgm:prSet presAssocID="{616F9D25-8B21-48D7-B9D0-D3F028AE987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C178BE-71E9-4EE1-BFB2-73B727BD5EC0}" type="pres">
      <dgm:prSet presAssocID="{35EE51CB-298D-4F0A-BF7A-0635A4B2EBAE}" presName="sp" presStyleCnt="0"/>
      <dgm:spPr/>
    </dgm:pt>
    <dgm:pt modelId="{73C8D756-608A-41FF-A2AC-44D2B4A93D2A}" type="pres">
      <dgm:prSet presAssocID="{B30F44E5-B03E-4A12-B91B-B3473EACDBA4}" presName="composite" presStyleCnt="0"/>
      <dgm:spPr/>
    </dgm:pt>
    <dgm:pt modelId="{AAE4D31C-58A3-4A7A-AF54-746AE4A1D436}" type="pres">
      <dgm:prSet presAssocID="{B30F44E5-B03E-4A12-B91B-B3473EACDBA4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A7224784-4609-437C-9BDD-DAC90500F130}" type="pres">
      <dgm:prSet presAssocID="{B30F44E5-B03E-4A12-B91B-B3473EACDBA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EA22EA-E08B-4482-BD40-B3494DEADD8D}" srcId="{14350731-F724-440C-B087-9F7E1B9E2BD0}" destId="{4C1E97CF-A2EA-4DDA-92DA-A6DEE45AFFC4}" srcOrd="0" destOrd="0" parTransId="{89EE40BF-ABC4-411B-AA27-782B47EDF4F8}" sibTransId="{71A5189B-BC53-41E9-B4ED-18D6E6C3641C}"/>
    <dgm:cxn modelId="{2354C54A-834F-4437-BEEC-E066BD652E94}" srcId="{B30F44E5-B03E-4A12-B91B-B3473EACDBA4}" destId="{170B20A3-5FEE-4998-B8A5-BA39286EC2AD}" srcOrd="0" destOrd="0" parTransId="{4C613B34-6774-498D-8308-363F72BCAE38}" sibTransId="{70FB31E9-D942-4D72-BA0E-B51CF4B3858B}"/>
    <dgm:cxn modelId="{7437AEAD-2AB0-4D69-A283-66296EB42C02}" type="presOf" srcId="{170B20A3-5FEE-4998-B8A5-BA39286EC2AD}" destId="{A7224784-4609-437C-9BDD-DAC90500F130}" srcOrd="0" destOrd="0" presId="urn:microsoft.com/office/officeart/2005/8/layout/chevron2"/>
    <dgm:cxn modelId="{81F5FF5D-6BF2-4EB2-B2AB-B56985DED500}" type="presOf" srcId="{C5B33FBB-B76A-4AA6-9905-1AC00FCAB0F0}" destId="{8B4F2125-5E35-472B-9523-E448753508BF}" srcOrd="0" destOrd="0" presId="urn:microsoft.com/office/officeart/2005/8/layout/chevron2"/>
    <dgm:cxn modelId="{B9021793-C99B-42B9-B10E-61CEDAD2BE14}" type="presOf" srcId="{4C1E97CF-A2EA-4DDA-92DA-A6DEE45AFFC4}" destId="{A545AF52-16AF-43AB-B3D6-1D858109CCC0}" srcOrd="0" destOrd="0" presId="urn:microsoft.com/office/officeart/2005/8/layout/chevron2"/>
    <dgm:cxn modelId="{E2784EBF-C8F1-4C47-8101-AAF958A6A0FA}" type="presOf" srcId="{14350731-F724-440C-B087-9F7E1B9E2BD0}" destId="{D4415337-280E-44BA-BF3F-4CCC4237EC0A}" srcOrd="0" destOrd="0" presId="urn:microsoft.com/office/officeart/2005/8/layout/chevron2"/>
    <dgm:cxn modelId="{2AAB300C-08ED-4215-BF97-4545134F4AD7}" type="presOf" srcId="{616F9D25-8B21-48D7-B9D0-D3F028AE9876}" destId="{92E0FA79-717A-40C8-96DB-8923859C2E21}" srcOrd="0" destOrd="0" presId="urn:microsoft.com/office/officeart/2005/8/layout/chevron2"/>
    <dgm:cxn modelId="{66C97952-CC75-4D42-A51F-96B3F204353F}" srcId="{4C1E97CF-A2EA-4DDA-92DA-A6DEE45AFFC4}" destId="{C5B33FBB-B76A-4AA6-9905-1AC00FCAB0F0}" srcOrd="0" destOrd="0" parTransId="{4B719467-2DF0-4DA1-B6AF-CFED62965DE9}" sibTransId="{BD7AD92F-8CE8-4463-A148-40F9E820E969}"/>
    <dgm:cxn modelId="{C61788A5-BE52-43D9-8965-AC726C4B8CA4}" type="presOf" srcId="{04A7414D-2206-492A-82EE-03E16A72FCA7}" destId="{C01C74B0-44B3-4C9F-91D7-E5EE120402C2}" srcOrd="0" destOrd="0" presId="urn:microsoft.com/office/officeart/2005/8/layout/chevron2"/>
    <dgm:cxn modelId="{1BC0D338-DB46-4633-B904-212C4A6CFABC}" type="presOf" srcId="{B30F44E5-B03E-4A12-B91B-B3473EACDBA4}" destId="{AAE4D31C-58A3-4A7A-AF54-746AE4A1D436}" srcOrd="0" destOrd="0" presId="urn:microsoft.com/office/officeart/2005/8/layout/chevron2"/>
    <dgm:cxn modelId="{720AEDF3-A6C0-4CA9-A25E-EB51C466295B}" srcId="{14350731-F724-440C-B087-9F7E1B9E2BD0}" destId="{B30F44E5-B03E-4A12-B91B-B3473EACDBA4}" srcOrd="2" destOrd="0" parTransId="{316AE439-3B32-467F-90AF-50DADCB76F46}" sibTransId="{74AF4464-8EDA-4B69-B36B-642DC46FD476}"/>
    <dgm:cxn modelId="{DB59E306-3D1F-4521-9A17-0C0E198B2FDC}" srcId="{14350731-F724-440C-B087-9F7E1B9E2BD0}" destId="{616F9D25-8B21-48D7-B9D0-D3F028AE9876}" srcOrd="1" destOrd="0" parTransId="{6F9D4738-2B83-4AFF-AF28-E7175A555152}" sibTransId="{35EE51CB-298D-4F0A-BF7A-0635A4B2EBAE}"/>
    <dgm:cxn modelId="{0B025E8B-5B0A-439D-9949-2E54AADDEBA6}" srcId="{616F9D25-8B21-48D7-B9D0-D3F028AE9876}" destId="{04A7414D-2206-492A-82EE-03E16A72FCA7}" srcOrd="0" destOrd="0" parTransId="{130C0B35-A9CF-434F-8E74-38183FAF23E6}" sibTransId="{F4378703-8BD8-41E1-A835-D2B113A2D83F}"/>
    <dgm:cxn modelId="{D5E65FA4-1FD3-4D72-BA94-1990C47B6B8C}" type="presParOf" srcId="{D4415337-280E-44BA-BF3F-4CCC4237EC0A}" destId="{DDE44E91-D343-42AC-ACF1-1E2669EBABF4}" srcOrd="0" destOrd="0" presId="urn:microsoft.com/office/officeart/2005/8/layout/chevron2"/>
    <dgm:cxn modelId="{34FB1D8A-335A-49BC-AD97-519157675531}" type="presParOf" srcId="{DDE44E91-D343-42AC-ACF1-1E2669EBABF4}" destId="{A545AF52-16AF-43AB-B3D6-1D858109CCC0}" srcOrd="0" destOrd="0" presId="urn:microsoft.com/office/officeart/2005/8/layout/chevron2"/>
    <dgm:cxn modelId="{75D1425B-47B3-4F31-BB6D-01487E850C05}" type="presParOf" srcId="{DDE44E91-D343-42AC-ACF1-1E2669EBABF4}" destId="{8B4F2125-5E35-472B-9523-E448753508BF}" srcOrd="1" destOrd="0" presId="urn:microsoft.com/office/officeart/2005/8/layout/chevron2"/>
    <dgm:cxn modelId="{5EF81D8D-FEF5-431D-B700-E04C7B319C53}" type="presParOf" srcId="{D4415337-280E-44BA-BF3F-4CCC4237EC0A}" destId="{17336C43-8F5F-4339-9FA1-8B3DD09A2939}" srcOrd="1" destOrd="0" presId="urn:microsoft.com/office/officeart/2005/8/layout/chevron2"/>
    <dgm:cxn modelId="{94EC5C54-A364-43A3-B531-17225CE0DB6C}" type="presParOf" srcId="{D4415337-280E-44BA-BF3F-4CCC4237EC0A}" destId="{AD2580E1-2281-4C5B-9FD5-CB0456B9B52A}" srcOrd="2" destOrd="0" presId="urn:microsoft.com/office/officeart/2005/8/layout/chevron2"/>
    <dgm:cxn modelId="{2F476F70-AE59-4789-9D55-03675D37BB73}" type="presParOf" srcId="{AD2580E1-2281-4C5B-9FD5-CB0456B9B52A}" destId="{92E0FA79-717A-40C8-96DB-8923859C2E21}" srcOrd="0" destOrd="0" presId="urn:microsoft.com/office/officeart/2005/8/layout/chevron2"/>
    <dgm:cxn modelId="{52972561-F45E-448B-955B-48ACD9E503BE}" type="presParOf" srcId="{AD2580E1-2281-4C5B-9FD5-CB0456B9B52A}" destId="{C01C74B0-44B3-4C9F-91D7-E5EE120402C2}" srcOrd="1" destOrd="0" presId="urn:microsoft.com/office/officeart/2005/8/layout/chevron2"/>
    <dgm:cxn modelId="{50D1E2E4-B130-4088-A1CF-A42A86A02FEE}" type="presParOf" srcId="{D4415337-280E-44BA-BF3F-4CCC4237EC0A}" destId="{53C178BE-71E9-4EE1-BFB2-73B727BD5EC0}" srcOrd="3" destOrd="0" presId="urn:microsoft.com/office/officeart/2005/8/layout/chevron2"/>
    <dgm:cxn modelId="{6B52A117-2CEF-4242-B3C1-5D3F6EECC8FE}" type="presParOf" srcId="{D4415337-280E-44BA-BF3F-4CCC4237EC0A}" destId="{73C8D756-608A-41FF-A2AC-44D2B4A93D2A}" srcOrd="4" destOrd="0" presId="urn:microsoft.com/office/officeart/2005/8/layout/chevron2"/>
    <dgm:cxn modelId="{0345771A-4FAB-493C-AA67-8115B7A48D31}" type="presParOf" srcId="{73C8D756-608A-41FF-A2AC-44D2B4A93D2A}" destId="{AAE4D31C-58A3-4A7A-AF54-746AE4A1D436}" srcOrd="0" destOrd="0" presId="urn:microsoft.com/office/officeart/2005/8/layout/chevron2"/>
    <dgm:cxn modelId="{1F288678-2B7B-4FD2-B5C2-0C083AE05C4C}" type="presParOf" srcId="{73C8D756-608A-41FF-A2AC-44D2B4A93D2A}" destId="{A7224784-4609-437C-9BDD-DAC90500F13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D1E937D-7449-4F55-B6E0-99D90C645C0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02B72F7-E282-4F91-B862-522FE101F3C6}">
      <dgm:prSet phldrT="[Текст]" phldr="1"/>
      <dgm:spPr/>
      <dgm:t>
        <a:bodyPr/>
        <a:lstStyle/>
        <a:p>
          <a:endParaRPr lang="ru-RU"/>
        </a:p>
      </dgm:t>
    </dgm:pt>
    <dgm:pt modelId="{961F59C7-05CE-4DC8-BDAF-1C0B39F1CDC6}" type="parTrans" cxnId="{D8A60D81-E031-4EFF-B16B-EA879720943F}">
      <dgm:prSet/>
      <dgm:spPr/>
      <dgm:t>
        <a:bodyPr/>
        <a:lstStyle/>
        <a:p>
          <a:endParaRPr lang="ru-RU"/>
        </a:p>
      </dgm:t>
    </dgm:pt>
    <dgm:pt modelId="{F8AF622F-E888-4F16-B9B3-25D2D318B5BD}" type="sibTrans" cxnId="{D8A60D81-E031-4EFF-B16B-EA879720943F}">
      <dgm:prSet/>
      <dgm:spPr/>
      <dgm:t>
        <a:bodyPr/>
        <a:lstStyle/>
        <a:p>
          <a:endParaRPr lang="ru-RU"/>
        </a:p>
      </dgm:t>
    </dgm:pt>
    <dgm:pt modelId="{F0AC3AAC-0D5E-4029-83C6-49DBF45BD0F4}">
      <dgm:prSet phldrT="[Текст]"/>
      <dgm:spPr/>
      <dgm:t>
        <a:bodyPr/>
        <a:lstStyle/>
        <a:p>
          <a:r>
            <a:rPr lang="ru-RU" b="1" i="1" dirty="0" smtClean="0"/>
            <a:t>Простота</a:t>
          </a:r>
          <a:endParaRPr lang="ru-RU" dirty="0"/>
        </a:p>
      </dgm:t>
    </dgm:pt>
    <dgm:pt modelId="{E2191A41-2FB8-4333-B84B-81BF3BEEB899}" type="parTrans" cxnId="{83CA0694-AC1F-4F4A-9E42-7FF28A236109}">
      <dgm:prSet/>
      <dgm:spPr/>
      <dgm:t>
        <a:bodyPr/>
        <a:lstStyle/>
        <a:p>
          <a:endParaRPr lang="ru-RU"/>
        </a:p>
      </dgm:t>
    </dgm:pt>
    <dgm:pt modelId="{8F7E3C4D-B882-4415-8BC7-E11FC389027C}" type="sibTrans" cxnId="{83CA0694-AC1F-4F4A-9E42-7FF28A236109}">
      <dgm:prSet/>
      <dgm:spPr/>
      <dgm:t>
        <a:bodyPr/>
        <a:lstStyle/>
        <a:p>
          <a:endParaRPr lang="ru-RU"/>
        </a:p>
      </dgm:t>
    </dgm:pt>
    <dgm:pt modelId="{57D707AB-431E-43D7-A716-BE7E61CC1ED7}">
      <dgm:prSet phldrT="[Текст]" phldr="1"/>
      <dgm:spPr/>
      <dgm:t>
        <a:bodyPr/>
        <a:lstStyle/>
        <a:p>
          <a:endParaRPr lang="ru-RU"/>
        </a:p>
      </dgm:t>
    </dgm:pt>
    <dgm:pt modelId="{740BB9C6-58BF-42AF-917E-1F44C2BE4516}" type="parTrans" cxnId="{CB5648C5-6A30-4F09-83EF-72CB173C85F3}">
      <dgm:prSet/>
      <dgm:spPr/>
      <dgm:t>
        <a:bodyPr/>
        <a:lstStyle/>
        <a:p>
          <a:endParaRPr lang="ru-RU"/>
        </a:p>
      </dgm:t>
    </dgm:pt>
    <dgm:pt modelId="{F0E2F1BE-BFDE-42D7-A64A-ABA920242B77}" type="sibTrans" cxnId="{CB5648C5-6A30-4F09-83EF-72CB173C85F3}">
      <dgm:prSet/>
      <dgm:spPr/>
      <dgm:t>
        <a:bodyPr/>
        <a:lstStyle/>
        <a:p>
          <a:endParaRPr lang="ru-RU"/>
        </a:p>
      </dgm:t>
    </dgm:pt>
    <dgm:pt modelId="{5B41DFD5-0D2D-4F58-8EF3-7E5E089B3BFB}">
      <dgm:prSet phldrT="[Текст]"/>
      <dgm:spPr/>
      <dgm:t>
        <a:bodyPr/>
        <a:lstStyle/>
        <a:p>
          <a:r>
            <a:rPr lang="ru-RU" b="1" i="1" dirty="0" smtClean="0"/>
            <a:t>Однозначность</a:t>
          </a:r>
          <a:endParaRPr lang="ru-RU" dirty="0"/>
        </a:p>
      </dgm:t>
    </dgm:pt>
    <dgm:pt modelId="{13CDE488-307E-4A39-B73A-17730C2CD173}" type="parTrans" cxnId="{0377C655-0B6E-41DA-8BDE-8109E45DA4EF}">
      <dgm:prSet/>
      <dgm:spPr/>
      <dgm:t>
        <a:bodyPr/>
        <a:lstStyle/>
        <a:p>
          <a:endParaRPr lang="ru-RU"/>
        </a:p>
      </dgm:t>
    </dgm:pt>
    <dgm:pt modelId="{13763C26-3DD0-42CE-A643-062FB14AA9DF}" type="sibTrans" cxnId="{0377C655-0B6E-41DA-8BDE-8109E45DA4EF}">
      <dgm:prSet/>
      <dgm:spPr/>
      <dgm:t>
        <a:bodyPr/>
        <a:lstStyle/>
        <a:p>
          <a:endParaRPr lang="ru-RU"/>
        </a:p>
      </dgm:t>
    </dgm:pt>
    <dgm:pt modelId="{7546DE2C-C789-4620-8F51-ADC96D4054C4}">
      <dgm:prSet phldrT="[Текст]" phldr="1"/>
      <dgm:spPr/>
      <dgm:t>
        <a:bodyPr/>
        <a:lstStyle/>
        <a:p>
          <a:endParaRPr lang="ru-RU"/>
        </a:p>
      </dgm:t>
    </dgm:pt>
    <dgm:pt modelId="{6E1EC504-7CEE-4B80-BF5A-44DA9A9DE017}" type="parTrans" cxnId="{F373BABB-8075-475A-918B-27072D567061}">
      <dgm:prSet/>
      <dgm:spPr/>
      <dgm:t>
        <a:bodyPr/>
        <a:lstStyle/>
        <a:p>
          <a:endParaRPr lang="ru-RU"/>
        </a:p>
      </dgm:t>
    </dgm:pt>
    <dgm:pt modelId="{66296278-BBFB-43F7-BC3B-C85D3BD046FC}" type="sibTrans" cxnId="{F373BABB-8075-475A-918B-27072D567061}">
      <dgm:prSet/>
      <dgm:spPr/>
      <dgm:t>
        <a:bodyPr/>
        <a:lstStyle/>
        <a:p>
          <a:endParaRPr lang="ru-RU"/>
        </a:p>
      </dgm:t>
    </dgm:pt>
    <dgm:pt modelId="{65F03AF9-7043-4FD8-86AC-8863B2A49007}">
      <dgm:prSet phldrT="[Текст]"/>
      <dgm:spPr/>
      <dgm:t>
        <a:bodyPr/>
        <a:lstStyle/>
        <a:p>
          <a:r>
            <a:rPr lang="ru-RU" b="1" i="1" dirty="0" err="1" smtClean="0"/>
            <a:t>Равнотрудность</a:t>
          </a:r>
          <a:endParaRPr lang="ru-RU" dirty="0"/>
        </a:p>
      </dgm:t>
    </dgm:pt>
    <dgm:pt modelId="{FF3CBDE3-3E6E-4834-9E81-27147494C6EB}" type="parTrans" cxnId="{562082C4-B9C4-48F6-A9BB-DE649AAF9F26}">
      <dgm:prSet/>
      <dgm:spPr/>
      <dgm:t>
        <a:bodyPr/>
        <a:lstStyle/>
        <a:p>
          <a:endParaRPr lang="ru-RU"/>
        </a:p>
      </dgm:t>
    </dgm:pt>
    <dgm:pt modelId="{73383229-E07C-44EA-98BE-5D72644E4FF2}" type="sibTrans" cxnId="{562082C4-B9C4-48F6-A9BB-DE649AAF9F26}">
      <dgm:prSet/>
      <dgm:spPr/>
      <dgm:t>
        <a:bodyPr/>
        <a:lstStyle/>
        <a:p>
          <a:endParaRPr lang="ru-RU"/>
        </a:p>
      </dgm:t>
    </dgm:pt>
    <dgm:pt modelId="{ECE84393-8D8E-4FE0-9E64-3B21BB6E1AAC}" type="pres">
      <dgm:prSet presAssocID="{6D1E937D-7449-4F55-B6E0-99D90C645C04}" presName="linearFlow" presStyleCnt="0">
        <dgm:presLayoutVars>
          <dgm:dir/>
          <dgm:animLvl val="lvl"/>
          <dgm:resizeHandles val="exact"/>
        </dgm:presLayoutVars>
      </dgm:prSet>
      <dgm:spPr/>
    </dgm:pt>
    <dgm:pt modelId="{F1AE9EC3-F47F-4A52-B76E-B2134D88167A}" type="pres">
      <dgm:prSet presAssocID="{802B72F7-E282-4F91-B862-522FE101F3C6}" presName="composite" presStyleCnt="0"/>
      <dgm:spPr/>
    </dgm:pt>
    <dgm:pt modelId="{5559F750-D505-44DA-9D88-1EC2E26CD5E5}" type="pres">
      <dgm:prSet presAssocID="{802B72F7-E282-4F91-B862-522FE101F3C6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02B7D277-6CBD-4A7C-9C2D-063634C9D6A5}" type="pres">
      <dgm:prSet presAssocID="{802B72F7-E282-4F91-B862-522FE101F3C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006740-FEFE-42F6-9FDE-DFC24EB8475F}" type="pres">
      <dgm:prSet presAssocID="{F8AF622F-E888-4F16-B9B3-25D2D318B5BD}" presName="sp" presStyleCnt="0"/>
      <dgm:spPr/>
    </dgm:pt>
    <dgm:pt modelId="{13536EBE-5970-4F54-800E-9CF63BA51F5D}" type="pres">
      <dgm:prSet presAssocID="{57D707AB-431E-43D7-A716-BE7E61CC1ED7}" presName="composite" presStyleCnt="0"/>
      <dgm:spPr/>
    </dgm:pt>
    <dgm:pt modelId="{C30801C4-19F8-43FD-A29A-9F2C61F65CDF}" type="pres">
      <dgm:prSet presAssocID="{57D707AB-431E-43D7-A716-BE7E61CC1ED7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D7B3EB36-9694-4A7D-836A-FE1A107472AA}" type="pres">
      <dgm:prSet presAssocID="{57D707AB-431E-43D7-A716-BE7E61CC1ED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47D11A-8594-477D-981E-103E6B0E1B19}" type="pres">
      <dgm:prSet presAssocID="{F0E2F1BE-BFDE-42D7-A64A-ABA920242B77}" presName="sp" presStyleCnt="0"/>
      <dgm:spPr/>
    </dgm:pt>
    <dgm:pt modelId="{57AA9DFE-7109-494E-9741-6F2BC6352F76}" type="pres">
      <dgm:prSet presAssocID="{7546DE2C-C789-4620-8F51-ADC96D4054C4}" presName="composite" presStyleCnt="0"/>
      <dgm:spPr/>
    </dgm:pt>
    <dgm:pt modelId="{589CC59C-00B6-4038-A09D-F5921699013E}" type="pres">
      <dgm:prSet presAssocID="{7546DE2C-C789-4620-8F51-ADC96D4054C4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348152F6-7FAF-46F1-86A6-F4AD249DA3CA}" type="pres">
      <dgm:prSet presAssocID="{7546DE2C-C789-4620-8F51-ADC96D4054C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A9337D-8A8A-4EB0-9824-085769D42F17}" type="presOf" srcId="{F0AC3AAC-0D5E-4029-83C6-49DBF45BD0F4}" destId="{02B7D277-6CBD-4A7C-9C2D-063634C9D6A5}" srcOrd="0" destOrd="0" presId="urn:microsoft.com/office/officeart/2005/8/layout/chevron2"/>
    <dgm:cxn modelId="{F373BABB-8075-475A-918B-27072D567061}" srcId="{6D1E937D-7449-4F55-B6E0-99D90C645C04}" destId="{7546DE2C-C789-4620-8F51-ADC96D4054C4}" srcOrd="2" destOrd="0" parTransId="{6E1EC504-7CEE-4B80-BF5A-44DA9A9DE017}" sibTransId="{66296278-BBFB-43F7-BC3B-C85D3BD046FC}"/>
    <dgm:cxn modelId="{94AE2D37-F701-4168-A0D2-AEF3DE828310}" type="presOf" srcId="{7546DE2C-C789-4620-8F51-ADC96D4054C4}" destId="{589CC59C-00B6-4038-A09D-F5921699013E}" srcOrd="0" destOrd="0" presId="urn:microsoft.com/office/officeart/2005/8/layout/chevron2"/>
    <dgm:cxn modelId="{562082C4-B9C4-48F6-A9BB-DE649AAF9F26}" srcId="{7546DE2C-C789-4620-8F51-ADC96D4054C4}" destId="{65F03AF9-7043-4FD8-86AC-8863B2A49007}" srcOrd="0" destOrd="0" parTransId="{FF3CBDE3-3E6E-4834-9E81-27147494C6EB}" sibTransId="{73383229-E07C-44EA-98BE-5D72644E4FF2}"/>
    <dgm:cxn modelId="{8946F588-3543-4E76-80D2-BA1229DFFE6E}" type="presOf" srcId="{6D1E937D-7449-4F55-B6E0-99D90C645C04}" destId="{ECE84393-8D8E-4FE0-9E64-3B21BB6E1AAC}" srcOrd="0" destOrd="0" presId="urn:microsoft.com/office/officeart/2005/8/layout/chevron2"/>
    <dgm:cxn modelId="{D8A60D81-E031-4EFF-B16B-EA879720943F}" srcId="{6D1E937D-7449-4F55-B6E0-99D90C645C04}" destId="{802B72F7-E282-4F91-B862-522FE101F3C6}" srcOrd="0" destOrd="0" parTransId="{961F59C7-05CE-4DC8-BDAF-1C0B39F1CDC6}" sibTransId="{F8AF622F-E888-4F16-B9B3-25D2D318B5BD}"/>
    <dgm:cxn modelId="{3CE3F2B1-A7FD-4315-B8A4-C9A410801178}" type="presOf" srcId="{5B41DFD5-0D2D-4F58-8EF3-7E5E089B3BFB}" destId="{D7B3EB36-9694-4A7D-836A-FE1A107472AA}" srcOrd="0" destOrd="0" presId="urn:microsoft.com/office/officeart/2005/8/layout/chevron2"/>
    <dgm:cxn modelId="{0377C655-0B6E-41DA-8BDE-8109E45DA4EF}" srcId="{57D707AB-431E-43D7-A716-BE7E61CC1ED7}" destId="{5B41DFD5-0D2D-4F58-8EF3-7E5E089B3BFB}" srcOrd="0" destOrd="0" parTransId="{13CDE488-307E-4A39-B73A-17730C2CD173}" sibTransId="{13763C26-3DD0-42CE-A643-062FB14AA9DF}"/>
    <dgm:cxn modelId="{CB5648C5-6A30-4F09-83EF-72CB173C85F3}" srcId="{6D1E937D-7449-4F55-B6E0-99D90C645C04}" destId="{57D707AB-431E-43D7-A716-BE7E61CC1ED7}" srcOrd="1" destOrd="0" parTransId="{740BB9C6-58BF-42AF-917E-1F44C2BE4516}" sibTransId="{F0E2F1BE-BFDE-42D7-A64A-ABA920242B77}"/>
    <dgm:cxn modelId="{83CA0694-AC1F-4F4A-9E42-7FF28A236109}" srcId="{802B72F7-E282-4F91-B862-522FE101F3C6}" destId="{F0AC3AAC-0D5E-4029-83C6-49DBF45BD0F4}" srcOrd="0" destOrd="0" parTransId="{E2191A41-2FB8-4333-B84B-81BF3BEEB899}" sibTransId="{8F7E3C4D-B882-4415-8BC7-E11FC389027C}"/>
    <dgm:cxn modelId="{F0E602B6-1CD0-4221-A480-DA5CAD0A8FB8}" type="presOf" srcId="{65F03AF9-7043-4FD8-86AC-8863B2A49007}" destId="{348152F6-7FAF-46F1-86A6-F4AD249DA3CA}" srcOrd="0" destOrd="0" presId="urn:microsoft.com/office/officeart/2005/8/layout/chevron2"/>
    <dgm:cxn modelId="{F30DD7B2-F802-44C3-B067-85A45F7BBA66}" type="presOf" srcId="{57D707AB-431E-43D7-A716-BE7E61CC1ED7}" destId="{C30801C4-19F8-43FD-A29A-9F2C61F65CDF}" srcOrd="0" destOrd="0" presId="urn:microsoft.com/office/officeart/2005/8/layout/chevron2"/>
    <dgm:cxn modelId="{67FC9E71-C7B8-4CC5-8D63-C73CE3ACF5D4}" type="presOf" srcId="{802B72F7-E282-4F91-B862-522FE101F3C6}" destId="{5559F750-D505-44DA-9D88-1EC2E26CD5E5}" srcOrd="0" destOrd="0" presId="urn:microsoft.com/office/officeart/2005/8/layout/chevron2"/>
    <dgm:cxn modelId="{14D0EB4E-1CE5-4F67-88BD-E404A31FFAEC}" type="presParOf" srcId="{ECE84393-8D8E-4FE0-9E64-3B21BB6E1AAC}" destId="{F1AE9EC3-F47F-4A52-B76E-B2134D88167A}" srcOrd="0" destOrd="0" presId="urn:microsoft.com/office/officeart/2005/8/layout/chevron2"/>
    <dgm:cxn modelId="{DB50A437-CB95-4CD6-A981-C0A9BFCDA107}" type="presParOf" srcId="{F1AE9EC3-F47F-4A52-B76E-B2134D88167A}" destId="{5559F750-D505-44DA-9D88-1EC2E26CD5E5}" srcOrd="0" destOrd="0" presId="urn:microsoft.com/office/officeart/2005/8/layout/chevron2"/>
    <dgm:cxn modelId="{1F3F449C-DD54-474B-9E78-01D02CA2E095}" type="presParOf" srcId="{F1AE9EC3-F47F-4A52-B76E-B2134D88167A}" destId="{02B7D277-6CBD-4A7C-9C2D-063634C9D6A5}" srcOrd="1" destOrd="0" presId="urn:microsoft.com/office/officeart/2005/8/layout/chevron2"/>
    <dgm:cxn modelId="{3BA25F5A-8C14-4444-A877-5CF87FA51321}" type="presParOf" srcId="{ECE84393-8D8E-4FE0-9E64-3B21BB6E1AAC}" destId="{1D006740-FEFE-42F6-9FDE-DFC24EB8475F}" srcOrd="1" destOrd="0" presId="urn:microsoft.com/office/officeart/2005/8/layout/chevron2"/>
    <dgm:cxn modelId="{F58C5DD1-C7A7-41B2-B5D9-E1BBB9A8446A}" type="presParOf" srcId="{ECE84393-8D8E-4FE0-9E64-3B21BB6E1AAC}" destId="{13536EBE-5970-4F54-800E-9CF63BA51F5D}" srcOrd="2" destOrd="0" presId="urn:microsoft.com/office/officeart/2005/8/layout/chevron2"/>
    <dgm:cxn modelId="{7E5BE1C6-43BA-4BF0-993A-19C2744C74DF}" type="presParOf" srcId="{13536EBE-5970-4F54-800E-9CF63BA51F5D}" destId="{C30801C4-19F8-43FD-A29A-9F2C61F65CDF}" srcOrd="0" destOrd="0" presId="urn:microsoft.com/office/officeart/2005/8/layout/chevron2"/>
    <dgm:cxn modelId="{6D298194-670C-42DA-B0D7-E204A4F7B09D}" type="presParOf" srcId="{13536EBE-5970-4F54-800E-9CF63BA51F5D}" destId="{D7B3EB36-9694-4A7D-836A-FE1A107472AA}" srcOrd="1" destOrd="0" presId="urn:microsoft.com/office/officeart/2005/8/layout/chevron2"/>
    <dgm:cxn modelId="{6F49AB66-527E-4A28-B7EC-377915886458}" type="presParOf" srcId="{ECE84393-8D8E-4FE0-9E64-3B21BB6E1AAC}" destId="{5347D11A-8594-477D-981E-103E6B0E1B19}" srcOrd="3" destOrd="0" presId="urn:microsoft.com/office/officeart/2005/8/layout/chevron2"/>
    <dgm:cxn modelId="{5FCCC469-1F78-4496-B23A-22D993F47781}" type="presParOf" srcId="{ECE84393-8D8E-4FE0-9E64-3B21BB6E1AAC}" destId="{57AA9DFE-7109-494E-9741-6F2BC6352F76}" srcOrd="4" destOrd="0" presId="urn:microsoft.com/office/officeart/2005/8/layout/chevron2"/>
    <dgm:cxn modelId="{96892D09-1AA3-4EE9-88B2-90D8466463ED}" type="presParOf" srcId="{57AA9DFE-7109-494E-9741-6F2BC6352F76}" destId="{589CC59C-00B6-4038-A09D-F5921699013E}" srcOrd="0" destOrd="0" presId="urn:microsoft.com/office/officeart/2005/8/layout/chevron2"/>
    <dgm:cxn modelId="{DFCD5528-2AFB-409E-AEFA-D5E18BCDF941}" type="presParOf" srcId="{57AA9DFE-7109-494E-9741-6F2BC6352F76}" destId="{348152F6-7FAF-46F1-86A6-F4AD249DA3C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F48E72A-9383-49D9-9FCB-19CF8D1342C2}">
      <dsp:nvSpPr>
        <dsp:cNvPr id="0" name=""/>
        <dsp:cNvSpPr/>
      </dsp:nvSpPr>
      <dsp:spPr>
        <a:xfrm>
          <a:off x="0" y="694292"/>
          <a:ext cx="4104456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436C66-4ED6-451E-9F96-574FF1D3C052}">
      <dsp:nvSpPr>
        <dsp:cNvPr id="0" name=""/>
        <dsp:cNvSpPr/>
      </dsp:nvSpPr>
      <dsp:spPr>
        <a:xfrm>
          <a:off x="205222" y="340052"/>
          <a:ext cx="2873119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597" tIns="0" rIns="10859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Диагностическую</a:t>
          </a:r>
          <a:endParaRPr lang="ru-RU" sz="2400" kern="1200" dirty="0"/>
        </a:p>
      </dsp:txBody>
      <dsp:txXfrm>
        <a:off x="205222" y="340052"/>
        <a:ext cx="2873119" cy="708480"/>
      </dsp:txXfrm>
    </dsp:sp>
    <dsp:sp modelId="{DBD54FD8-603D-4995-86BC-4AF66B69EF08}">
      <dsp:nvSpPr>
        <dsp:cNvPr id="0" name=""/>
        <dsp:cNvSpPr/>
      </dsp:nvSpPr>
      <dsp:spPr>
        <a:xfrm>
          <a:off x="0" y="1782932"/>
          <a:ext cx="4104456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7477A7-00CF-4CB3-9B04-6BFF9F65916F}">
      <dsp:nvSpPr>
        <dsp:cNvPr id="0" name=""/>
        <dsp:cNvSpPr/>
      </dsp:nvSpPr>
      <dsp:spPr>
        <a:xfrm>
          <a:off x="205222" y="1428692"/>
          <a:ext cx="2873119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597" tIns="0" rIns="10859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Обучающую</a:t>
          </a:r>
          <a:endParaRPr lang="ru-RU" sz="2400" kern="1200" dirty="0"/>
        </a:p>
      </dsp:txBody>
      <dsp:txXfrm>
        <a:off x="205222" y="1428692"/>
        <a:ext cx="2873119" cy="708480"/>
      </dsp:txXfrm>
    </dsp:sp>
    <dsp:sp modelId="{489A787E-4425-4E94-9706-45EF65494044}">
      <dsp:nvSpPr>
        <dsp:cNvPr id="0" name=""/>
        <dsp:cNvSpPr/>
      </dsp:nvSpPr>
      <dsp:spPr>
        <a:xfrm>
          <a:off x="0" y="2871572"/>
          <a:ext cx="4104456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2DC25A-E418-4AD7-9770-3EF977DDC0EE}">
      <dsp:nvSpPr>
        <dsp:cNvPr id="0" name=""/>
        <dsp:cNvSpPr/>
      </dsp:nvSpPr>
      <dsp:spPr>
        <a:xfrm>
          <a:off x="205222" y="2517332"/>
          <a:ext cx="2873119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597" tIns="0" rIns="10859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Организующую</a:t>
          </a:r>
          <a:endParaRPr lang="ru-RU" sz="2400" kern="1200" dirty="0"/>
        </a:p>
      </dsp:txBody>
      <dsp:txXfrm>
        <a:off x="205222" y="2517332"/>
        <a:ext cx="2873119" cy="7084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08EC83F-B60C-4CF2-B13C-DEF7FD00E63E}">
      <dsp:nvSpPr>
        <dsp:cNvPr id="0" name=""/>
        <dsp:cNvSpPr/>
      </dsp:nvSpPr>
      <dsp:spPr>
        <a:xfrm>
          <a:off x="0" y="288032"/>
          <a:ext cx="432048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6958B2-C899-423F-AE62-F129FAB60937}">
      <dsp:nvSpPr>
        <dsp:cNvPr id="0" name=""/>
        <dsp:cNvSpPr/>
      </dsp:nvSpPr>
      <dsp:spPr>
        <a:xfrm>
          <a:off x="216024" y="16016"/>
          <a:ext cx="3024336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13" tIns="0" rIns="11431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Развивающую</a:t>
          </a:r>
          <a:endParaRPr lang="ru-RU" sz="2400" kern="1200" dirty="0"/>
        </a:p>
      </dsp:txBody>
      <dsp:txXfrm>
        <a:off x="216024" y="16016"/>
        <a:ext cx="3024336" cy="708480"/>
      </dsp:txXfrm>
    </dsp:sp>
    <dsp:sp modelId="{E517F26B-5B55-4EC3-B301-DEA5F868DA1F}">
      <dsp:nvSpPr>
        <dsp:cNvPr id="0" name=""/>
        <dsp:cNvSpPr/>
      </dsp:nvSpPr>
      <dsp:spPr>
        <a:xfrm>
          <a:off x="0" y="1458896"/>
          <a:ext cx="432048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C97C27-9F20-4221-86A8-904D1738DF1C}">
      <dsp:nvSpPr>
        <dsp:cNvPr id="0" name=""/>
        <dsp:cNvSpPr/>
      </dsp:nvSpPr>
      <dsp:spPr>
        <a:xfrm>
          <a:off x="216024" y="1104656"/>
          <a:ext cx="3024336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13" tIns="0" rIns="11431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Воспитывающую</a:t>
          </a:r>
          <a:endParaRPr lang="ru-RU" sz="2400" kern="1200" dirty="0"/>
        </a:p>
      </dsp:txBody>
      <dsp:txXfrm>
        <a:off x="216024" y="1104656"/>
        <a:ext cx="3024336" cy="708480"/>
      </dsp:txXfrm>
    </dsp:sp>
    <dsp:sp modelId="{CA603A40-99C0-495C-AC08-3300EEB35E38}">
      <dsp:nvSpPr>
        <dsp:cNvPr id="0" name=""/>
        <dsp:cNvSpPr/>
      </dsp:nvSpPr>
      <dsp:spPr>
        <a:xfrm>
          <a:off x="0" y="2534648"/>
          <a:ext cx="432048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270943-4A03-4BAE-A312-911AA46B3B98}">
      <dsp:nvSpPr>
        <dsp:cNvPr id="0" name=""/>
        <dsp:cNvSpPr/>
      </dsp:nvSpPr>
      <dsp:spPr>
        <a:xfrm>
          <a:off x="216024" y="2193296"/>
          <a:ext cx="3024336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13" tIns="0" rIns="11431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Контролирующую</a:t>
          </a:r>
          <a:endParaRPr lang="ru-RU" sz="2400" kern="1200" dirty="0"/>
        </a:p>
      </dsp:txBody>
      <dsp:txXfrm>
        <a:off x="216024" y="2193296"/>
        <a:ext cx="3024336" cy="7084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545AF52-16AF-43AB-B3D6-1D858109CCC0}">
      <dsp:nvSpPr>
        <dsp:cNvPr id="0" name=""/>
        <dsp:cNvSpPr/>
      </dsp:nvSpPr>
      <dsp:spPr>
        <a:xfrm rot="5400000">
          <a:off x="-192649" y="193395"/>
          <a:ext cx="1284330" cy="89903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 rot="5400000">
        <a:off x="-192649" y="193395"/>
        <a:ext cx="1284330" cy="899031"/>
      </dsp:txXfrm>
    </dsp:sp>
    <dsp:sp modelId="{8B4F2125-5E35-472B-9523-E448753508BF}">
      <dsp:nvSpPr>
        <dsp:cNvPr id="0" name=""/>
        <dsp:cNvSpPr/>
      </dsp:nvSpPr>
      <dsp:spPr>
        <a:xfrm rot="5400000">
          <a:off x="2120340" y="-1220563"/>
          <a:ext cx="834814" cy="32774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i="1" kern="1200" dirty="0" smtClean="0"/>
            <a:t>Надежность контрольного задания</a:t>
          </a:r>
          <a:endParaRPr lang="ru-RU" sz="1700" kern="1200" dirty="0"/>
        </a:p>
      </dsp:txBody>
      <dsp:txXfrm rot="5400000">
        <a:off x="2120340" y="-1220563"/>
        <a:ext cx="834814" cy="3277432"/>
      </dsp:txXfrm>
    </dsp:sp>
    <dsp:sp modelId="{92E0FA79-717A-40C8-96DB-8923859C2E21}">
      <dsp:nvSpPr>
        <dsp:cNvPr id="0" name=""/>
        <dsp:cNvSpPr/>
      </dsp:nvSpPr>
      <dsp:spPr>
        <a:xfrm rot="5400000">
          <a:off x="-192649" y="1278676"/>
          <a:ext cx="1284330" cy="89903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 rot="5400000">
        <a:off x="-192649" y="1278676"/>
        <a:ext cx="1284330" cy="899031"/>
      </dsp:txXfrm>
    </dsp:sp>
    <dsp:sp modelId="{C01C74B0-44B3-4C9F-91D7-E5EE120402C2}">
      <dsp:nvSpPr>
        <dsp:cNvPr id="0" name=""/>
        <dsp:cNvSpPr/>
      </dsp:nvSpPr>
      <dsp:spPr>
        <a:xfrm rot="5400000">
          <a:off x="2120340" y="-135282"/>
          <a:ext cx="834814" cy="32774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i="1" kern="1200" dirty="0" err="1" smtClean="0"/>
            <a:t>Валидность</a:t>
          </a:r>
          <a:r>
            <a:rPr lang="ru-RU" sz="1700" b="1" i="1" kern="1200" dirty="0" smtClean="0"/>
            <a:t> </a:t>
          </a:r>
          <a:r>
            <a:rPr lang="ru-RU" sz="1700" kern="1200" dirty="0" smtClean="0"/>
            <a:t>(или адекватность целям проверки)</a:t>
          </a:r>
          <a:endParaRPr lang="ru-RU" sz="1700" kern="1200" dirty="0"/>
        </a:p>
      </dsp:txBody>
      <dsp:txXfrm rot="5400000">
        <a:off x="2120340" y="-135282"/>
        <a:ext cx="834814" cy="3277432"/>
      </dsp:txXfrm>
    </dsp:sp>
    <dsp:sp modelId="{AAE4D31C-58A3-4A7A-AF54-746AE4A1D436}">
      <dsp:nvSpPr>
        <dsp:cNvPr id="0" name=""/>
        <dsp:cNvSpPr/>
      </dsp:nvSpPr>
      <dsp:spPr>
        <a:xfrm rot="5400000">
          <a:off x="-192649" y="2363957"/>
          <a:ext cx="1284330" cy="89903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5400000">
        <a:off x="-192649" y="2363957"/>
        <a:ext cx="1284330" cy="899031"/>
      </dsp:txXfrm>
    </dsp:sp>
    <dsp:sp modelId="{A7224784-4609-437C-9BDD-DAC90500F130}">
      <dsp:nvSpPr>
        <dsp:cNvPr id="0" name=""/>
        <dsp:cNvSpPr/>
      </dsp:nvSpPr>
      <dsp:spPr>
        <a:xfrm rot="5400000">
          <a:off x="2120340" y="949998"/>
          <a:ext cx="834814" cy="32774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i="1" kern="1200" dirty="0" smtClean="0"/>
            <a:t>Определенность</a:t>
          </a:r>
          <a:endParaRPr lang="ru-RU" sz="1700" kern="1200" dirty="0"/>
        </a:p>
      </dsp:txBody>
      <dsp:txXfrm rot="5400000">
        <a:off x="2120340" y="949998"/>
        <a:ext cx="834814" cy="327743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559F750-D505-44DA-9D88-1EC2E26CD5E5}">
      <dsp:nvSpPr>
        <dsp:cNvPr id="0" name=""/>
        <dsp:cNvSpPr/>
      </dsp:nvSpPr>
      <dsp:spPr>
        <a:xfrm rot="5400000">
          <a:off x="-192649" y="193395"/>
          <a:ext cx="1284330" cy="89903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5400000">
        <a:off x="-192649" y="193395"/>
        <a:ext cx="1284330" cy="899031"/>
      </dsp:txXfrm>
    </dsp:sp>
    <dsp:sp modelId="{02B7D277-6CBD-4A7C-9C2D-063634C9D6A5}">
      <dsp:nvSpPr>
        <dsp:cNvPr id="0" name=""/>
        <dsp:cNvSpPr/>
      </dsp:nvSpPr>
      <dsp:spPr>
        <a:xfrm rot="5400000">
          <a:off x="2276188" y="-1376411"/>
          <a:ext cx="834814" cy="35891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i="1" kern="1200" dirty="0" smtClean="0"/>
            <a:t>Простота</a:t>
          </a:r>
          <a:endParaRPr lang="ru-RU" sz="1800" kern="1200" dirty="0"/>
        </a:p>
      </dsp:txBody>
      <dsp:txXfrm rot="5400000">
        <a:off x="2276188" y="-1376411"/>
        <a:ext cx="834814" cy="3589128"/>
      </dsp:txXfrm>
    </dsp:sp>
    <dsp:sp modelId="{C30801C4-19F8-43FD-A29A-9F2C61F65CDF}">
      <dsp:nvSpPr>
        <dsp:cNvPr id="0" name=""/>
        <dsp:cNvSpPr/>
      </dsp:nvSpPr>
      <dsp:spPr>
        <a:xfrm rot="5400000">
          <a:off x="-192649" y="1278676"/>
          <a:ext cx="1284330" cy="89903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5400000">
        <a:off x="-192649" y="1278676"/>
        <a:ext cx="1284330" cy="899031"/>
      </dsp:txXfrm>
    </dsp:sp>
    <dsp:sp modelId="{D7B3EB36-9694-4A7D-836A-FE1A107472AA}">
      <dsp:nvSpPr>
        <dsp:cNvPr id="0" name=""/>
        <dsp:cNvSpPr/>
      </dsp:nvSpPr>
      <dsp:spPr>
        <a:xfrm rot="5400000">
          <a:off x="2276188" y="-291130"/>
          <a:ext cx="834814" cy="35891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i="1" kern="1200" dirty="0" smtClean="0"/>
            <a:t>Однозначность</a:t>
          </a:r>
          <a:endParaRPr lang="ru-RU" sz="1800" kern="1200" dirty="0"/>
        </a:p>
      </dsp:txBody>
      <dsp:txXfrm rot="5400000">
        <a:off x="2276188" y="-291130"/>
        <a:ext cx="834814" cy="3589128"/>
      </dsp:txXfrm>
    </dsp:sp>
    <dsp:sp modelId="{589CC59C-00B6-4038-A09D-F5921699013E}">
      <dsp:nvSpPr>
        <dsp:cNvPr id="0" name=""/>
        <dsp:cNvSpPr/>
      </dsp:nvSpPr>
      <dsp:spPr>
        <a:xfrm rot="5400000">
          <a:off x="-192649" y="2363957"/>
          <a:ext cx="1284330" cy="89903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5400000">
        <a:off x="-192649" y="2363957"/>
        <a:ext cx="1284330" cy="899031"/>
      </dsp:txXfrm>
    </dsp:sp>
    <dsp:sp modelId="{348152F6-7FAF-46F1-86A6-F4AD249DA3CA}">
      <dsp:nvSpPr>
        <dsp:cNvPr id="0" name=""/>
        <dsp:cNvSpPr/>
      </dsp:nvSpPr>
      <dsp:spPr>
        <a:xfrm rot="5400000">
          <a:off x="2276188" y="794150"/>
          <a:ext cx="834814" cy="35891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i="1" kern="1200" dirty="0" err="1" smtClean="0"/>
            <a:t>Равнотрудность</a:t>
          </a:r>
          <a:endParaRPr lang="ru-RU" sz="1800" kern="1200" dirty="0"/>
        </a:p>
      </dsp:txBody>
      <dsp:txXfrm rot="5400000">
        <a:off x="2276188" y="794150"/>
        <a:ext cx="834814" cy="35891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1548F33-650C-4570-BC7E-6023717C84C6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478608F-FAF0-435C-9F9E-997B329F55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48F33-650C-4570-BC7E-6023717C84C6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608F-FAF0-435C-9F9E-997B329F55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48F33-650C-4570-BC7E-6023717C84C6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608F-FAF0-435C-9F9E-997B329F55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48F33-650C-4570-BC7E-6023717C84C6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608F-FAF0-435C-9F9E-997B329F55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48F33-650C-4570-BC7E-6023717C84C6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608F-FAF0-435C-9F9E-997B329F55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48F33-650C-4570-BC7E-6023717C84C6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608F-FAF0-435C-9F9E-997B329F55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1548F33-650C-4570-BC7E-6023717C84C6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478608F-FAF0-435C-9F9E-997B329F55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1548F33-650C-4570-BC7E-6023717C84C6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478608F-FAF0-435C-9F9E-997B329F55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48F33-650C-4570-BC7E-6023717C84C6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608F-FAF0-435C-9F9E-997B329F55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48F33-650C-4570-BC7E-6023717C84C6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608F-FAF0-435C-9F9E-997B329F55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48F33-650C-4570-BC7E-6023717C84C6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608F-FAF0-435C-9F9E-997B329F55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1548F33-650C-4570-BC7E-6023717C84C6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478608F-FAF0-435C-9F9E-997B329F557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764705"/>
            <a:ext cx="8458200" cy="2592287"/>
          </a:xfrm>
        </p:spPr>
        <p:txBody>
          <a:bodyPr>
            <a:normAutofit/>
          </a:bodyPr>
          <a:lstStyle/>
          <a:p>
            <a:r>
              <a:rPr lang="ru-RU" dirty="0" smtClean="0"/>
              <a:t>Методология использования тестовых заданий в процессе изучения математики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Подготовила учитель математики МОУ СОШ №40 Иванова О.В.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93808"/>
          </a:xfrm>
        </p:spPr>
        <p:txBody>
          <a:bodyPr/>
          <a:lstStyle/>
          <a:p>
            <a:pPr>
              <a:buNone/>
            </a:pPr>
            <a:r>
              <a:rPr lang="ru-RU" sz="3200" b="1" i="1" dirty="0" smtClean="0"/>
              <a:t>3. Тесты на дополнение.</a:t>
            </a: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       В </a:t>
            </a:r>
            <a:r>
              <a:rPr lang="ru-RU" sz="3200" dirty="0" smtClean="0"/>
              <a:t>этих тестах задания оформляются с пропущенными словами или символами. Пропущенное место должно быть заполнено учащимися. Такие тесты полезны при изучении алгоритмов.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Решите уравнение.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5(х-3)-7=3х-2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Ответ: х=10.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В </a:t>
            </a:r>
            <a:r>
              <a:rPr lang="ru-RU" dirty="0" smtClean="0"/>
              <a:t>каждой шестой банке кофе согласно условиям акции есть приз. Призы распределены по банкам случайно. Валя покупает банку кофе в надежде выиграть приз. Найдите вероятность того, что Валя не найдет </a:t>
            </a:r>
            <a:r>
              <a:rPr lang="ru-RU" dirty="0" smtClean="0"/>
              <a:t>приз </a:t>
            </a:r>
            <a:r>
              <a:rPr lang="ru-RU" dirty="0" smtClean="0"/>
              <a:t>в своей банке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Ответ:1/6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65816"/>
          </a:xfrm>
        </p:spPr>
        <p:txBody>
          <a:bodyPr/>
          <a:lstStyle/>
          <a:p>
            <a:pPr>
              <a:buNone/>
            </a:pPr>
            <a:r>
              <a:rPr lang="ru-RU" sz="3200" b="1" i="1" dirty="0" smtClean="0"/>
              <a:t>4</a:t>
            </a:r>
            <a:r>
              <a:rPr lang="ru-RU" sz="3200" b="1" i="1" dirty="0" smtClean="0"/>
              <a:t>. Тесты </a:t>
            </a:r>
            <a:r>
              <a:rPr lang="ru-RU" sz="3200" b="1" i="1" dirty="0" smtClean="0"/>
              <a:t>перекрестного выбора.</a:t>
            </a: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       В </a:t>
            </a:r>
            <a:r>
              <a:rPr lang="ru-RU" sz="3200" dirty="0" smtClean="0"/>
              <a:t>них предлагается сразу несколько заданий и несколько ответов к ним. Количество ответов рекомендуется планировать несколько больше, чем заданий. В результате учащийся должен предоставить цепочку двузначных чисел. Эти тесты также могут быть однозначными и многозначными.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Соотнесите обыкновенные дроби с равными им десятичными.</a:t>
            </a:r>
          </a:p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А</a:t>
            </a:r>
            <a:r>
              <a:rPr lang="ru-RU" dirty="0" smtClean="0"/>
              <a:t>.   </a:t>
            </a:r>
            <a:r>
              <a:rPr lang="ru-RU" dirty="0" smtClean="0"/>
              <a:t>   Б</a:t>
            </a:r>
            <a:r>
              <a:rPr lang="ru-RU" dirty="0" smtClean="0"/>
              <a:t>.   </a:t>
            </a:r>
            <a:r>
              <a:rPr lang="ru-RU" dirty="0" smtClean="0"/>
              <a:t>  В</a:t>
            </a:r>
            <a:r>
              <a:rPr lang="ru-RU" dirty="0" smtClean="0"/>
              <a:t>.   </a:t>
            </a:r>
            <a:r>
              <a:rPr lang="ru-RU" dirty="0" smtClean="0"/>
              <a:t>  Г</a:t>
            </a:r>
            <a:r>
              <a:rPr lang="ru-RU" dirty="0" smtClean="0"/>
              <a:t>. 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1</a:t>
            </a:r>
            <a:r>
              <a:rPr lang="ru-RU" dirty="0" smtClean="0"/>
              <a:t>) 0,5 </a:t>
            </a:r>
            <a:r>
              <a:rPr lang="ru-RU" dirty="0" smtClean="0"/>
              <a:t> 2</a:t>
            </a:r>
            <a:r>
              <a:rPr lang="ru-RU" dirty="0" smtClean="0"/>
              <a:t>) 0,02 </a:t>
            </a:r>
            <a:r>
              <a:rPr lang="ru-RU" dirty="0" smtClean="0"/>
              <a:t> 3</a:t>
            </a:r>
            <a:r>
              <a:rPr lang="ru-RU" dirty="0" smtClean="0"/>
              <a:t>) 0,12 </a:t>
            </a:r>
            <a:r>
              <a:rPr lang="ru-RU" dirty="0" smtClean="0"/>
              <a:t> 4</a:t>
            </a:r>
            <a:r>
              <a:rPr lang="ru-RU" dirty="0" smtClean="0"/>
              <a:t>) </a:t>
            </a:r>
            <a:r>
              <a:rPr lang="ru-RU" dirty="0" smtClean="0"/>
              <a:t>0,625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Ответ:4312</a:t>
            </a:r>
          </a:p>
        </p:txBody>
      </p:sp>
      <p:pic>
        <p:nvPicPr>
          <p:cNvPr id="4" name="Рисунок 3" descr="\frac{5}{8}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501008"/>
            <a:ext cx="21602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\frac{3}{25}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3501008"/>
            <a:ext cx="28803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\frac{1}{2}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3501008"/>
            <a:ext cx="21602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\frac{1}{50}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1920" y="3501008"/>
            <a:ext cx="28803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658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5. Тесты идентификации.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В </a:t>
            </a:r>
            <a:r>
              <a:rPr lang="ru-RU" dirty="0" smtClean="0"/>
              <a:t>них используются графические объекты или аналитические описания.</a:t>
            </a:r>
          </a:p>
          <a:p>
            <a:pPr>
              <a:buNone/>
            </a:pPr>
            <a:r>
              <a:rPr lang="ru-RU" dirty="0" smtClean="0"/>
              <a:t>       Тесты </a:t>
            </a:r>
            <a:r>
              <a:rPr lang="ru-RU" dirty="0" smtClean="0"/>
              <a:t>4 и 5 более сложные для работы учащихся, но и более </a:t>
            </a:r>
            <a:r>
              <a:rPr lang="ru-RU" dirty="0" smtClean="0"/>
              <a:t>достоверные. В </a:t>
            </a:r>
            <a:r>
              <a:rPr lang="ru-RU" dirty="0" smtClean="0"/>
              <a:t>ходе их выполнения формируются навыки сравнения объектов, сопоставления, соотнесения, представления объекта в разных формах. Они наиболее интересны для учащихся - видами деятельности, для учителя – наполненностью содержания.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Найдите значение </a:t>
            </a:r>
            <a:r>
              <a:rPr lang="en-US" dirty="0" smtClean="0"/>
              <a:t>k</a:t>
            </a:r>
            <a:r>
              <a:rPr lang="ru-RU" dirty="0" smtClean="0"/>
              <a:t> по графику </a:t>
            </a:r>
            <a:r>
              <a:rPr lang="ru-RU" dirty="0" smtClean="0"/>
              <a:t>функции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y=k/x</a:t>
            </a:r>
            <a:r>
              <a:rPr lang="ru-RU" dirty="0" smtClean="0"/>
              <a:t>, </a:t>
            </a:r>
            <a:r>
              <a:rPr lang="ru-RU" dirty="0" smtClean="0"/>
              <a:t>изображенному на </a:t>
            </a:r>
            <a:r>
              <a:rPr lang="ru-RU" dirty="0" smtClean="0"/>
              <a:t>рисунке</a:t>
            </a:r>
            <a:r>
              <a:rPr lang="en-US" dirty="0" smtClean="0"/>
              <a:t> </a:t>
            </a:r>
            <a:endParaRPr lang="ru-RU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r>
              <a:rPr lang="ru-RU" sz="2000" b="1" dirty="0" smtClean="0"/>
              <a:t>Варианты </a:t>
            </a:r>
            <a:r>
              <a:rPr lang="ru-RU" sz="2000" b="1" dirty="0" smtClean="0"/>
              <a:t>ответа</a:t>
            </a:r>
            <a:endParaRPr lang="ru-RU" sz="2000" dirty="0" smtClean="0"/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2</a:t>
            </a:r>
            <a:endParaRPr lang="ru-RU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½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-1/2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-2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Ответ:4</a:t>
            </a:r>
            <a:endParaRPr lang="ru-RU" dirty="0"/>
          </a:p>
        </p:txBody>
      </p:sp>
      <p:pic>
        <p:nvPicPr>
          <p:cNvPr id="5" name="Рисунок 4" descr="m2d1dx.ep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2852936"/>
            <a:ext cx="18002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Каждый график соотнесите  с соответствующей ему 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формулой:</a:t>
            </a:r>
            <a:endParaRPr lang="ru-RU" sz="2400" dirty="0" smtClean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8195" name="TextBox 3"/>
          <p:cNvSpPr txBox="1">
            <a:spLocks noChangeArrowheads="1"/>
          </p:cNvSpPr>
          <p:nvPr/>
        </p:nvSpPr>
        <p:spPr bwMode="auto">
          <a:xfrm>
            <a:off x="611560" y="2348880"/>
            <a:ext cx="1500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 = 2/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196" name="TextBox 11"/>
          <p:cNvSpPr txBox="1">
            <a:spLocks noChangeArrowheads="1"/>
          </p:cNvSpPr>
          <p:nvPr/>
        </p:nvSpPr>
        <p:spPr bwMode="auto">
          <a:xfrm>
            <a:off x="2411760" y="2348880"/>
            <a:ext cx="1500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б)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 = 2х</a:t>
            </a:r>
          </a:p>
        </p:txBody>
      </p:sp>
      <p:sp>
        <p:nvSpPr>
          <p:cNvPr id="8197" name="TextBox 12"/>
          <p:cNvSpPr txBox="1">
            <a:spLocks noChangeArrowheads="1"/>
          </p:cNvSpPr>
          <p:nvPr/>
        </p:nvSpPr>
        <p:spPr bwMode="auto">
          <a:xfrm>
            <a:off x="4211960" y="2276872"/>
            <a:ext cx="207168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в)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 = 2 – х</a:t>
            </a:r>
            <a:r>
              <a:rPr lang="ru-RU" sz="24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8198" name="TextBox 13"/>
          <p:cNvSpPr txBox="1">
            <a:spLocks noChangeArrowheads="1"/>
          </p:cNvSpPr>
          <p:nvPr/>
        </p:nvSpPr>
        <p:spPr bwMode="auto">
          <a:xfrm>
            <a:off x="6444208" y="2348880"/>
            <a:ext cx="22145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г)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 = 2х + 2</a:t>
            </a:r>
          </a:p>
        </p:txBody>
      </p:sp>
      <p:pic>
        <p:nvPicPr>
          <p:cNvPr id="8199" name="Picture 12"/>
          <p:cNvPicPr>
            <a:picLocks noChangeAspect="1" noChangeArrowheads="1"/>
          </p:cNvPicPr>
          <p:nvPr/>
        </p:nvPicPr>
        <p:blipFill>
          <a:blip r:embed="rId2" cstate="print">
            <a:lum bright="12000"/>
          </a:blip>
          <a:srcRect/>
          <a:stretch>
            <a:fillRect/>
          </a:stretch>
        </p:blipFill>
        <p:spPr bwMode="auto">
          <a:xfrm>
            <a:off x="467544" y="3140968"/>
            <a:ext cx="1585912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13"/>
          <p:cNvPicPr>
            <a:picLocks noChangeAspect="1" noChangeArrowheads="1"/>
          </p:cNvPicPr>
          <p:nvPr/>
        </p:nvPicPr>
        <p:blipFill>
          <a:blip r:embed="rId3" cstate="print">
            <a:lum bright="12000"/>
          </a:blip>
          <a:srcRect/>
          <a:stretch>
            <a:fillRect/>
          </a:stretch>
        </p:blipFill>
        <p:spPr bwMode="auto">
          <a:xfrm>
            <a:off x="2339752" y="3068960"/>
            <a:ext cx="1579563" cy="253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14"/>
          <p:cNvPicPr>
            <a:picLocks noChangeAspect="1" noChangeArrowheads="1"/>
          </p:cNvPicPr>
          <p:nvPr/>
        </p:nvPicPr>
        <p:blipFill>
          <a:blip r:embed="rId4" cstate="print">
            <a:lum bright="12000"/>
          </a:blip>
          <a:srcRect/>
          <a:stretch>
            <a:fillRect/>
          </a:stretch>
        </p:blipFill>
        <p:spPr bwMode="auto">
          <a:xfrm>
            <a:off x="4211960" y="3212976"/>
            <a:ext cx="1892300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Picture 15"/>
          <p:cNvPicPr>
            <a:picLocks noChangeAspect="1" noChangeArrowheads="1"/>
          </p:cNvPicPr>
          <p:nvPr/>
        </p:nvPicPr>
        <p:blipFill>
          <a:blip r:embed="rId5" cstate="print">
            <a:lum bright="12000"/>
          </a:blip>
          <a:srcRect/>
          <a:stretch>
            <a:fillRect/>
          </a:stretch>
        </p:blipFill>
        <p:spPr bwMode="auto">
          <a:xfrm>
            <a:off x="6444208" y="3140968"/>
            <a:ext cx="1616075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043608" y="6093296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Ответ: 3142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19256" cy="108012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Функции тестов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2636912"/>
          <a:ext cx="4104456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4644008" y="2996952"/>
          <a:ext cx="4320480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1520" y="1844824"/>
            <a:ext cx="864096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 ходе учебного процесса тест выполняет следующие функции: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Требования к тестам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2636912"/>
          <a:ext cx="4176464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4499992" y="2564904"/>
          <a:ext cx="4488160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658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dirty="0" smtClean="0"/>
              <a:t>  Специфика </a:t>
            </a:r>
            <a:r>
              <a:rPr lang="ru-RU" dirty="0" smtClean="0"/>
              <a:t>уроков математики, характеризующихся высоким уровнем интеграции материала, требует ускорения процесса проверки знаний учащихся.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Это возможно </a:t>
            </a:r>
            <a:r>
              <a:rPr lang="ru-RU" dirty="0" smtClean="0"/>
              <a:t>за счёт использования тестирования, получившего в настоящее время достаточно широкое распространение на всех уровнях образования.</a:t>
            </a:r>
            <a:br>
              <a:rPr lang="ru-RU" dirty="0" smtClean="0"/>
            </a:br>
            <a:r>
              <a:rPr lang="ru-RU" dirty="0" smtClean="0"/>
              <a:t>           Тестовый контроль – это оперативная проверка качества усвоения, немедленное исправление ошибок и восполнение пробелов.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     Правильно </a:t>
            </a:r>
            <a:r>
              <a:rPr lang="ru-RU" dirty="0" smtClean="0"/>
              <a:t>составленные задания и умелое их применение на занятиях, а именно в сочетании тестового контроля с традиционными методами, приучают учащихся к логике мышления, активной творческой работе, вырабатывают внимательность.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Учащиеся приучаются рассуждать, сопоставлять, анализировать, самостоятельно добывать знания. Подобные методы контроля результатов обучения, выполнение которых требует различного поворота мысли, обдумывания, самостоятельности, значительно повышают умственную деятельность и способствуют активизации учебного процесса.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378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Тест </a:t>
            </a:r>
            <a:r>
              <a:rPr lang="ru-RU" dirty="0" smtClean="0"/>
              <a:t>– объективное и стандартизированное измерение, легко поддающееся количественной оценке, статистической обработке и сравнительному </a:t>
            </a:r>
            <a:r>
              <a:rPr lang="ru-RU" dirty="0" smtClean="0"/>
              <a:t>анализу. </a:t>
            </a:r>
          </a:p>
          <a:p>
            <a:pPr>
              <a:buNone/>
            </a:pPr>
            <a:r>
              <a:rPr lang="ru-RU" dirty="0" smtClean="0"/>
              <a:t>       Применительно </a:t>
            </a:r>
            <a:r>
              <a:rPr lang="ru-RU" dirty="0" smtClean="0"/>
              <a:t>к технологии тестирования это означает использование для проверки знаний совокупности  </a:t>
            </a:r>
            <a:r>
              <a:rPr lang="ru-RU" dirty="0" smtClean="0"/>
              <a:t>стандартизированных </a:t>
            </a:r>
            <a:r>
              <a:rPr lang="ru-RU" dirty="0" smtClean="0"/>
              <a:t>заданий, предъявляемых малыми порциями, но охватывающих большой круг оперативно проверяемых вопросов, требующих коротких </a:t>
            </a:r>
            <a:r>
              <a:rPr lang="ru-RU" dirty="0" smtClean="0"/>
              <a:t>однозначных </a:t>
            </a:r>
            <a:r>
              <a:rPr lang="ru-RU" dirty="0" smtClean="0"/>
              <a:t>ответов.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Преимущество тестовой проверки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sz="3200" dirty="0" smtClean="0"/>
              <a:t>Главное </a:t>
            </a:r>
            <a:r>
              <a:rPr lang="ru-RU" sz="3200" dirty="0" smtClean="0"/>
              <a:t>достоинство тестовой проверки в скорости и объективности, а традиционной проверки посредством дидактических материалов – в ее основательности.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Недостатки</a:t>
            </a:r>
            <a:r>
              <a:rPr lang="ru-RU" b="1" dirty="0" smtClean="0"/>
              <a:t> </a:t>
            </a:r>
            <a:r>
              <a:rPr lang="ru-RU" b="1" dirty="0" smtClean="0"/>
              <a:t>тестовой проверки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sz="3200" dirty="0" smtClean="0"/>
              <a:t>Если </a:t>
            </a:r>
            <a:r>
              <a:rPr lang="ru-RU" sz="3200" dirty="0" smtClean="0"/>
              <a:t>учащийся проставляет только номера ответов, тут учитель не видит характера хода решения – мыслительная деятельность учащегося и результат может быть только вероятностным. Гарантии наличия знаний у учащегося нет.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Виды и функции тестов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Тесты бывают разных видов: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i="1" dirty="0" smtClean="0"/>
              <a:t>1. Тесты с однозначным выбором ответа.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</a:t>
            </a:r>
            <a:r>
              <a:rPr lang="ru-RU" dirty="0" smtClean="0"/>
              <a:t>На </a:t>
            </a:r>
            <a:r>
              <a:rPr lang="ru-RU" dirty="0" smtClean="0"/>
              <a:t>каждое задание предлагается </a:t>
            </a:r>
            <a:r>
              <a:rPr lang="ru-RU" dirty="0" smtClean="0"/>
              <a:t>несколько вариантов </a:t>
            </a:r>
            <a:r>
              <a:rPr lang="ru-RU" dirty="0" smtClean="0"/>
              <a:t>ответа, из которых только один верный. В математике это обычно числовые ответы или ответы в координатной записи.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Найдите значение выражения:  </a:t>
            </a:r>
          </a:p>
          <a:p>
            <a:pPr>
              <a:buNone/>
            </a:pPr>
            <a:r>
              <a:rPr lang="ru-RU" b="1" dirty="0" smtClean="0"/>
              <a:t>Варианты ответа</a:t>
            </a:r>
            <a:endParaRPr lang="ru-RU" dirty="0" smtClean="0"/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3200000</a:t>
            </a:r>
            <a:endParaRPr lang="ru-RU" dirty="0" smtClean="0"/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0,00032</a:t>
            </a:r>
            <a:endParaRPr lang="ru-RU" dirty="0" smtClean="0"/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0,000032</a:t>
            </a:r>
            <a:endParaRPr lang="ru-RU" dirty="0" smtClean="0"/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0,0000032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Ответ: 3</a:t>
            </a:r>
            <a:endParaRPr lang="ru-RU" dirty="0"/>
          </a:p>
        </p:txBody>
      </p:sp>
      <p:pic>
        <p:nvPicPr>
          <p:cNvPr id="4" name="Рисунок 3" descr="(1,6 \cdot 10^{-2})(2 \cdot 10^{-3}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2348880"/>
            <a:ext cx="237626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49792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2. </a:t>
            </a:r>
            <a:r>
              <a:rPr lang="ru-RU" sz="3200" b="1" i="1" dirty="0" smtClean="0"/>
              <a:t>Тест с многозначным ответом.</a:t>
            </a: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     В </a:t>
            </a:r>
            <a:r>
              <a:rPr lang="ru-RU" sz="3200" dirty="0" smtClean="0"/>
              <a:t>варианты ответа может быть внесено </a:t>
            </a:r>
            <a:r>
              <a:rPr lang="ru-RU" sz="3200" dirty="0" smtClean="0"/>
              <a:t>более одного </a:t>
            </a:r>
            <a:r>
              <a:rPr lang="ru-RU" sz="3200" dirty="0" smtClean="0"/>
              <a:t>верного ответа, но в разных видах.</a:t>
            </a:r>
          </a:p>
          <a:p>
            <a:pPr>
              <a:buNone/>
            </a:pPr>
            <a:r>
              <a:rPr lang="ru-RU" sz="3200" dirty="0" smtClean="0"/>
              <a:t>      Либо </a:t>
            </a:r>
            <a:r>
              <a:rPr lang="ru-RU" sz="3200" dirty="0" smtClean="0"/>
              <a:t>среди ответов может не быть верных ответов. Тогда в результате каждому номеру заданий должен быть выставлен прочерк.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6805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Какие из следующих утверждений верны?</a:t>
            </a:r>
          </a:p>
          <a:p>
            <a:pPr>
              <a:buNone/>
            </a:pPr>
            <a:r>
              <a:rPr lang="ru-RU" dirty="0" smtClean="0"/>
              <a:t>1) Если катет и гипотенуза прямоугольного треугольника равны соответственно 6 и 10, то второй катет этого треугольника равен 8.</a:t>
            </a:r>
          </a:p>
          <a:p>
            <a:pPr>
              <a:buNone/>
            </a:pPr>
            <a:r>
              <a:rPr lang="ru-RU" dirty="0" smtClean="0"/>
              <a:t>2) Любые два равнобедренных треугольника подобны.</a:t>
            </a:r>
          </a:p>
          <a:p>
            <a:pPr>
              <a:buNone/>
            </a:pPr>
            <a:r>
              <a:rPr lang="ru-RU" dirty="0" smtClean="0"/>
              <a:t>3) Любые два прямоугольных треугольника подобны.</a:t>
            </a:r>
          </a:p>
          <a:p>
            <a:pPr>
              <a:buNone/>
            </a:pPr>
            <a:r>
              <a:rPr lang="ru-RU" dirty="0" smtClean="0"/>
              <a:t>4) Треугольник </a:t>
            </a:r>
            <a:r>
              <a:rPr lang="ru-RU" i="1" dirty="0" smtClean="0"/>
              <a:t>ABC</a:t>
            </a:r>
            <a:r>
              <a:rPr lang="ru-RU" dirty="0" smtClean="0"/>
              <a:t>, у </a:t>
            </a:r>
            <a:r>
              <a:rPr lang="ru-RU" dirty="0" smtClean="0"/>
              <a:t>которого АВ=3</a:t>
            </a:r>
            <a:r>
              <a:rPr lang="ru-RU" dirty="0" smtClean="0"/>
              <a:t> </a:t>
            </a:r>
            <a:r>
              <a:rPr lang="ru-RU" dirty="0" smtClean="0"/>
              <a:t>,</a:t>
            </a:r>
            <a:r>
              <a:rPr lang="ru-RU" dirty="0" smtClean="0"/>
              <a:t> </a:t>
            </a:r>
            <a:r>
              <a:rPr lang="ru-RU" dirty="0" smtClean="0"/>
              <a:t>ВС=4,</a:t>
            </a:r>
            <a:r>
              <a:rPr lang="ru-RU" dirty="0" smtClean="0"/>
              <a:t> </a:t>
            </a:r>
            <a:r>
              <a:rPr lang="ru-RU" dirty="0" smtClean="0"/>
              <a:t>АС=5, </a:t>
            </a:r>
            <a:r>
              <a:rPr lang="ru-RU" dirty="0" smtClean="0"/>
              <a:t>является </a:t>
            </a:r>
            <a:r>
              <a:rPr lang="ru-RU" dirty="0" smtClean="0"/>
              <a:t>прямоугольным.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Ответ:14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127</TotalTime>
  <Words>641</Words>
  <Application>Microsoft Office PowerPoint</Application>
  <PresentationFormat>Экран (4:3)</PresentationFormat>
  <Paragraphs>101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Городская</vt:lpstr>
      <vt:lpstr>Методология использования тестовых заданий в процессе изучения математики</vt:lpstr>
      <vt:lpstr>Слайд 2</vt:lpstr>
      <vt:lpstr>Слайд 3</vt:lpstr>
      <vt:lpstr>Преимущество тестовой проверки</vt:lpstr>
      <vt:lpstr>Недостатки тестовой проверки</vt:lpstr>
      <vt:lpstr>Виды и функции тестов</vt:lpstr>
      <vt:lpstr>Пример</vt:lpstr>
      <vt:lpstr>Слайд 8</vt:lpstr>
      <vt:lpstr>Пример</vt:lpstr>
      <vt:lpstr>Слайд 10</vt:lpstr>
      <vt:lpstr>Пример</vt:lpstr>
      <vt:lpstr>Пример</vt:lpstr>
      <vt:lpstr>Слайд 13</vt:lpstr>
      <vt:lpstr>Пример</vt:lpstr>
      <vt:lpstr>Слайд 15</vt:lpstr>
      <vt:lpstr>Пример</vt:lpstr>
      <vt:lpstr>Каждый график соотнесите  с соответствующей ему формулой:</vt:lpstr>
      <vt:lpstr>Функции тестов</vt:lpstr>
      <vt:lpstr>Требования к тестам</vt:lpstr>
      <vt:lpstr>Вывод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тестов на уроках математики</dc:title>
  <dc:creator>Valentina</dc:creator>
  <cp:lastModifiedBy>Valentina</cp:lastModifiedBy>
  <cp:revision>14</cp:revision>
  <dcterms:created xsi:type="dcterms:W3CDTF">2012-10-28T16:45:31Z</dcterms:created>
  <dcterms:modified xsi:type="dcterms:W3CDTF">2012-10-30T15:03:04Z</dcterms:modified>
</cp:coreProperties>
</file>