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4" r:id="rId8"/>
    <p:sldId id="261" r:id="rId9"/>
    <p:sldId id="262" r:id="rId10"/>
    <p:sldId id="267" r:id="rId11"/>
    <p:sldId id="263" r:id="rId12"/>
    <p:sldId id="268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6400800" cy="6858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Щелкунчик и мышиный король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6336704" cy="4824536"/>
          </a:xfrm>
        </p:spPr>
      </p:pic>
      <p:pic>
        <p:nvPicPr>
          <p:cNvPr id="5" name="chaikovskii_-_marsh_iz_baleta_shelkunch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576" y="5845909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7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704"/>
            <a:ext cx="8229600" cy="1143000"/>
          </a:xfrm>
        </p:spPr>
        <p:txBody>
          <a:bodyPr/>
          <a:lstStyle/>
          <a:p>
            <a:r>
              <a:rPr lang="ru-RU" sz="5400" dirty="0" smtClean="0"/>
              <a:t>Подарки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5050904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Галопом и рысью </a:t>
            </a:r>
            <a:r>
              <a:rPr lang="ru-RU" sz="3600" dirty="0" smtClean="0"/>
              <a:t>– бег лошади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Эскадрон гусар </a:t>
            </a:r>
            <a:r>
              <a:rPr lang="ru-RU" sz="3600" dirty="0" smtClean="0"/>
              <a:t>– офицеры легкой кавалерии (конницы)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Шлейф </a:t>
            </a:r>
            <a:r>
              <a:rPr lang="ru-RU" sz="3600" dirty="0" smtClean="0"/>
              <a:t>– длинный, волочащийся сзади подол женского платья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16832"/>
            <a:ext cx="3528392" cy="4479974"/>
          </a:xfrm>
        </p:spPr>
      </p:pic>
    </p:spTree>
    <p:extLst>
      <p:ext uri="{BB962C8B-B14F-4D97-AF65-F5344CB8AC3E}">
        <p14:creationId xmlns:p14="http://schemas.microsoft.com/office/powerpoint/2010/main" val="298539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965245" cy="1080120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Любимец - щелкунчик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84784"/>
            <a:ext cx="5328592" cy="5040560"/>
          </a:xfrm>
        </p:spPr>
      </p:pic>
    </p:spTree>
    <p:extLst>
      <p:ext uri="{BB962C8B-B14F-4D97-AF65-F5344CB8AC3E}">
        <p14:creationId xmlns:p14="http://schemas.microsoft.com/office/powerpoint/2010/main" val="229979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half" idx="1"/>
          </p:nvPr>
        </p:nvSpPr>
        <p:spPr>
          <a:xfrm>
            <a:off x="539552" y="548680"/>
            <a:ext cx="432048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FFFF00"/>
                </a:solidFill>
              </a:rPr>
              <a:t>Доломан</a:t>
            </a:r>
            <a:r>
              <a:rPr lang="ru-RU" sz="3600" dirty="0"/>
              <a:t> – гусарский кафтан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FFFF00"/>
                </a:solidFill>
              </a:rPr>
              <a:t>Позумент </a:t>
            </a:r>
            <a:r>
              <a:rPr lang="ru-RU" sz="3600" dirty="0"/>
              <a:t>– серебряная или золотая тесьма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FFFF00"/>
                </a:solidFill>
              </a:rPr>
              <a:t>Щеголь</a:t>
            </a:r>
            <a:r>
              <a:rPr lang="ru-RU" sz="3600" dirty="0"/>
              <a:t> – мужчина, нарядно, изыскано одетый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991" y="1340768"/>
            <a:ext cx="3182433" cy="478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72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2736304"/>
          </a:xfrm>
        </p:spPr>
        <p:txBody>
          <a:bodyPr>
            <a:noAutofit/>
          </a:bodyPr>
          <a:lstStyle/>
          <a:p>
            <a:r>
              <a:rPr lang="ru-RU" sz="4800" dirty="0" smtClean="0"/>
              <a:t>Героев круг очерчен нами</a:t>
            </a:r>
            <a:br>
              <a:rPr lang="ru-RU" sz="4800" dirty="0" smtClean="0"/>
            </a:br>
            <a:r>
              <a:rPr lang="ru-RU" sz="4800" dirty="0" smtClean="0"/>
              <a:t>А что же ждет их, знаешь ты?</a:t>
            </a:r>
            <a:br>
              <a:rPr lang="ru-RU" sz="4800" dirty="0" smtClean="0"/>
            </a:br>
            <a:r>
              <a:rPr lang="ru-RU" sz="4800" dirty="0" smtClean="0"/>
              <a:t>Вперед, вперед за чудесами</a:t>
            </a:r>
            <a:br>
              <a:rPr lang="ru-RU" sz="4800" dirty="0" smtClean="0"/>
            </a:br>
            <a:r>
              <a:rPr lang="ru-RU" sz="4800" dirty="0" smtClean="0"/>
              <a:t>Зовут нас книжные листы…</a:t>
            </a:r>
            <a:endParaRPr lang="ru-RU" sz="4800" dirty="0"/>
          </a:p>
        </p:txBody>
      </p:sp>
      <p:pic>
        <p:nvPicPr>
          <p:cNvPr id="3" name="chaikovskii_-_marsh_iz_baleta_shelkunch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1680" y="4437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6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08112"/>
          </a:xfrm>
        </p:spPr>
        <p:txBody>
          <a:bodyPr>
            <a:noAutofit/>
          </a:bodyPr>
          <a:lstStyle/>
          <a:p>
            <a:r>
              <a:rPr lang="ru-RU" sz="4400" dirty="0" smtClean="0"/>
              <a:t>Эрнст Теодор Амадей Гофман</a:t>
            </a:r>
            <a:br>
              <a:rPr lang="ru-RU" sz="4400" dirty="0" smtClean="0"/>
            </a:br>
            <a:r>
              <a:rPr lang="ru-RU" sz="4400" dirty="0" smtClean="0"/>
              <a:t>(1776 – 1822)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00808"/>
            <a:ext cx="4032448" cy="4925144"/>
          </a:xfrm>
        </p:spPr>
      </p:pic>
    </p:spTree>
    <p:extLst>
      <p:ext uri="{BB962C8B-B14F-4D97-AF65-F5344CB8AC3E}">
        <p14:creationId xmlns:p14="http://schemas.microsoft.com/office/powerpoint/2010/main" val="41492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864096"/>
          </a:xfrm>
        </p:spPr>
        <p:txBody>
          <a:bodyPr>
            <a:noAutofit/>
          </a:bodyPr>
          <a:lstStyle/>
          <a:p>
            <a:r>
              <a:rPr lang="ru-RU" sz="5400" dirty="0" smtClean="0"/>
              <a:t>Особенности волшебной сказки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Мир делится на свой и чужой</a:t>
            </a:r>
          </a:p>
          <a:p>
            <a:r>
              <a:rPr lang="ru-RU" sz="3600" dirty="0" smtClean="0"/>
              <a:t>Есть чудесные превращения</a:t>
            </a:r>
          </a:p>
          <a:p>
            <a:r>
              <a:rPr lang="ru-RU" sz="3600" dirty="0" smtClean="0"/>
              <a:t>У героев есть волшебные помощники</a:t>
            </a:r>
          </a:p>
          <a:p>
            <a:r>
              <a:rPr lang="ru-RU" sz="3600" dirty="0" smtClean="0"/>
              <a:t>Магические числа</a:t>
            </a:r>
          </a:p>
          <a:p>
            <a:r>
              <a:rPr lang="ru-RU" sz="3600" dirty="0" smtClean="0"/>
              <a:t>Трудные испытания для главных героев</a:t>
            </a:r>
          </a:p>
          <a:p>
            <a:r>
              <a:rPr lang="ru-RU" sz="3600" dirty="0" smtClean="0"/>
              <a:t>Победа добра над злом</a:t>
            </a:r>
          </a:p>
        </p:txBody>
      </p:sp>
    </p:spTree>
    <p:extLst>
      <p:ext uri="{BB962C8B-B14F-4D97-AF65-F5344CB8AC3E}">
        <p14:creationId xmlns:p14="http://schemas.microsoft.com/office/powerpoint/2010/main" val="339766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2210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FFFF00"/>
                </a:solidFill>
              </a:rPr>
              <a:t>Сочельник</a:t>
            </a:r>
            <a:r>
              <a:rPr lang="ru-RU" sz="4900" dirty="0" smtClean="0"/>
              <a:t> – это день перед праздником Рождества.</a:t>
            </a:r>
            <a:br>
              <a:rPr lang="ru-RU" sz="4900" dirty="0" smtClean="0"/>
            </a:br>
            <a:r>
              <a:rPr lang="ru-RU" sz="3100" dirty="0" smtClean="0"/>
              <a:t>С 24 на 25 декабря по старому стилю</a:t>
            </a:r>
            <a:br>
              <a:rPr lang="ru-RU" sz="3100" dirty="0" smtClean="0"/>
            </a:br>
            <a:r>
              <a:rPr lang="ru-RU" sz="3100" dirty="0" smtClean="0"/>
              <a:t>С 6 на 7 января по новому стилю</a:t>
            </a:r>
            <a:br>
              <a:rPr lang="ru-RU" sz="3100" dirty="0" smtClean="0"/>
            </a:br>
            <a:r>
              <a:rPr lang="ru-RU" sz="4900" dirty="0" smtClean="0">
                <a:solidFill>
                  <a:srgbClr val="FFFF00"/>
                </a:solidFill>
              </a:rPr>
              <a:t>Крестный</a:t>
            </a:r>
            <a:r>
              <a:rPr lang="ru-RU" sz="4900" dirty="0" smtClean="0"/>
              <a:t> – человек, участвовавший в обряде крещения ребенка, в роли духовного наставника</a:t>
            </a:r>
            <a:endParaRPr lang="ru-RU" sz="4900" dirty="0"/>
          </a:p>
        </p:txBody>
      </p:sp>
    </p:spTree>
    <p:extLst>
      <p:ext uri="{BB962C8B-B14F-4D97-AF65-F5344CB8AC3E}">
        <p14:creationId xmlns:p14="http://schemas.microsoft.com/office/powerpoint/2010/main" val="118059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65104"/>
            <a:ext cx="8229600" cy="11430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Рождество</a:t>
            </a:r>
            <a:r>
              <a:rPr lang="ru-RU" sz="4400" dirty="0" smtClean="0"/>
              <a:t> – христианский праздник рождения Иисуса Христа</a:t>
            </a:r>
            <a:br>
              <a:rPr lang="ru-RU" sz="4400" dirty="0" smtClean="0"/>
            </a:br>
            <a:r>
              <a:rPr lang="ru-RU" sz="4400" dirty="0" smtClean="0">
                <a:solidFill>
                  <a:srgbClr val="FFFF00"/>
                </a:solidFill>
              </a:rPr>
              <a:t>Сюртук</a:t>
            </a:r>
            <a:r>
              <a:rPr lang="ru-RU" sz="4400" dirty="0" smtClean="0"/>
              <a:t> – мужская приталенная одежда с длинными полами</a:t>
            </a:r>
            <a:br>
              <a:rPr lang="ru-RU" sz="4400" dirty="0" smtClean="0"/>
            </a:br>
            <a:r>
              <a:rPr lang="ru-RU" sz="4400" dirty="0" smtClean="0">
                <a:solidFill>
                  <a:srgbClr val="FFFF00"/>
                </a:solidFill>
              </a:rPr>
              <a:t>Марципан</a:t>
            </a:r>
            <a:r>
              <a:rPr lang="ru-RU" sz="4400" dirty="0" smtClean="0"/>
              <a:t> – сладость, конфета из миндального теста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3475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04856" cy="5170586"/>
          </a:xfrm>
        </p:spPr>
        <p:txBody>
          <a:bodyPr>
            <a:normAutofit/>
          </a:bodyPr>
          <a:lstStyle/>
          <a:p>
            <a:r>
              <a:rPr lang="ru-RU" sz="9600" dirty="0" smtClean="0"/>
              <a:t>Главные герои сказки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38039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5400" dirty="0" err="1" smtClean="0"/>
              <a:t>Дроссельмейер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96752"/>
            <a:ext cx="3672408" cy="5328592"/>
          </a:xfrm>
        </p:spPr>
      </p:pic>
    </p:spTree>
    <p:extLst>
      <p:ext uri="{BB962C8B-B14F-4D97-AF65-F5344CB8AC3E}">
        <p14:creationId xmlns:p14="http://schemas.microsoft.com/office/powerpoint/2010/main" val="345606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7"/>
            <a:ext cx="6965245" cy="864096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Мари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96752"/>
            <a:ext cx="6336704" cy="5184576"/>
          </a:xfrm>
        </p:spPr>
      </p:pic>
    </p:spTree>
    <p:extLst>
      <p:ext uri="{BB962C8B-B14F-4D97-AF65-F5344CB8AC3E}">
        <p14:creationId xmlns:p14="http://schemas.microsoft.com/office/powerpoint/2010/main" val="188528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9"/>
            <a:ext cx="6965245" cy="108012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Фриц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68760"/>
            <a:ext cx="3888432" cy="5256584"/>
          </a:xfrm>
        </p:spPr>
      </p:pic>
    </p:spTree>
    <p:extLst>
      <p:ext uri="{BB962C8B-B14F-4D97-AF65-F5344CB8AC3E}">
        <p14:creationId xmlns:p14="http://schemas.microsoft.com/office/powerpoint/2010/main" val="286498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130</TotalTime>
  <Words>107</Words>
  <Application>Microsoft Office PowerPoint</Application>
  <PresentationFormat>Экран (4:3)</PresentationFormat>
  <Paragraphs>24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Паркет</vt:lpstr>
      <vt:lpstr>Щелкунчик и мышиный король</vt:lpstr>
      <vt:lpstr>Эрнст Теодор Амадей Гофман (1776 – 1822)</vt:lpstr>
      <vt:lpstr>Особенности волшебной сказки</vt:lpstr>
      <vt:lpstr>Сочельник – это день перед праздником Рождества. С 24 на 25 декабря по старому стилю С 6 на 7 января по новому стилю Крестный – человек, участвовавший в обряде крещения ребенка, в роли духовного наставника</vt:lpstr>
      <vt:lpstr>Рождество – христианский праздник рождения Иисуса Христа Сюртук – мужская приталенная одежда с длинными полами Марципан – сладость, конфета из миндального теста</vt:lpstr>
      <vt:lpstr>Главные герои сказки</vt:lpstr>
      <vt:lpstr>Дроссельмейер</vt:lpstr>
      <vt:lpstr>Мари</vt:lpstr>
      <vt:lpstr>Фриц</vt:lpstr>
      <vt:lpstr>Подарки</vt:lpstr>
      <vt:lpstr>Любимец - щелкунчик</vt:lpstr>
      <vt:lpstr>Презентация PowerPoint</vt:lpstr>
      <vt:lpstr>Героев круг очерчен нами А что же ждет их, знаешь ты? Вперед, вперед за чудесами Зовут нас книжные листы…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Щелкунчик и мышиный король</dc:title>
  <dc:creator>Пользователь</dc:creator>
  <cp:lastModifiedBy>Пользователь</cp:lastModifiedBy>
  <cp:revision>14</cp:revision>
  <dcterms:created xsi:type="dcterms:W3CDTF">2011-10-27T14:46:13Z</dcterms:created>
  <dcterms:modified xsi:type="dcterms:W3CDTF">2011-10-27T19:01:22Z</dcterms:modified>
</cp:coreProperties>
</file>