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2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схема 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Лист1!$A$2:$A$11</c:f>
              <c:strCache>
                <c:ptCount val="9"/>
                <c:pt idx="0">
                  <c:v>углеводы</c:v>
                </c:pt>
                <c:pt idx="1">
                  <c:v>жиры</c:v>
                </c:pt>
                <c:pt idx="2">
                  <c:v>белки</c:v>
                </c:pt>
                <c:pt idx="3">
                  <c:v>дубильные в-ва</c:v>
                </c:pt>
                <c:pt idx="4">
                  <c:v>соли калия</c:v>
                </c:pt>
                <c:pt idx="5">
                  <c:v>фосфор</c:v>
                </c:pt>
                <c:pt idx="6">
                  <c:v>магний</c:v>
                </c:pt>
                <c:pt idx="7">
                  <c:v>железо</c:v>
                </c:pt>
                <c:pt idx="8">
                  <c:v>кофеин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0.60000000000000042</c:v>
                </c:pt>
                <c:pt idx="1">
                  <c:v>0.4</c:v>
                </c:pt>
                <c:pt idx="2">
                  <c:v>8.0000000000000071E-2</c:v>
                </c:pt>
                <c:pt idx="3">
                  <c:v>1.0000000000000009E-2</c:v>
                </c:pt>
                <c:pt idx="4">
                  <c:v>1.0000000000000009E-2</c:v>
                </c:pt>
                <c:pt idx="5">
                  <c:v>1.0000000000000009E-2</c:v>
                </c:pt>
                <c:pt idx="6">
                  <c:v>1.0000000000000009E-2</c:v>
                </c:pt>
                <c:pt idx="7">
                  <c:v>1.0000000000000009E-2</c:v>
                </c:pt>
                <c:pt idx="8">
                  <c:v>1.0000000000000009E-2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538959973753277"/>
          <c:y val="0.1802157784937477"/>
          <c:w val="0.30211040026246766"/>
          <c:h val="0.7531558221925969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Химия и шоколад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3861048"/>
            <a:ext cx="5544616" cy="1872208"/>
          </a:xfrm>
        </p:spPr>
        <p:txBody>
          <a:bodyPr>
            <a:normAutofit/>
          </a:bodyPr>
          <a:lstStyle/>
          <a:p>
            <a:r>
              <a:rPr lang="ru-RU" dirty="0" smtClean="0"/>
              <a:t>Работу выполнили </a:t>
            </a:r>
          </a:p>
          <a:p>
            <a:r>
              <a:rPr lang="ru-RU" dirty="0" smtClean="0"/>
              <a:t>ученицы 9А класса </a:t>
            </a:r>
          </a:p>
          <a:p>
            <a:r>
              <a:rPr lang="ru-RU" dirty="0" smtClean="0"/>
              <a:t>Михайлина Ира и Шиндила Аня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052736"/>
            <a:ext cx="7715200" cy="446449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Настоящий шоколад делают из какао: два основных компонента этого продукта — какао-порошок и какао-масло. Поэтому, покупая шоколад, ищите эти ингредиенты в составе изделия. Но если они там есть, это еще не гарантирует того, что перед вами настоящий шоколад. Очень часто к ним добавляют растительные или животные (сливочное масло) жиры, экономя при этом на какао-масле, которое стоит очень дорого. Такой продукт, согласно </a:t>
            </a:r>
            <a:r>
              <a:rPr lang="ru-RU" sz="1800" dirty="0" err="1" smtClean="0"/>
              <a:t>ГОСТу</a:t>
            </a:r>
            <a:r>
              <a:rPr lang="ru-RU" sz="1800" dirty="0" smtClean="0"/>
              <a:t>, настоящим шоколадом не является. Если в списке ингредиентов кроме какао-масла имеются какие-либо другие жиры и масла, то перед вами не настоящий шоколад.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Народные способы «опознания» шоколада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Есть и народные способы «опознания» шоколада. Советуют опустить его в воду или молоко. Натуральный шоколад без посторонних примесей должен полностью растворяться в них. Также рекомендуют к отвару чистого шоколада добавить йод. Если шоколад чистый, то отвар окрасится в зеленый цвет, а если шоколад разбавлен мучнистыми или крахмалистыми веществами, то отвар окрасится в синий цвет.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5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8229600" cy="3168352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Спасибо за внимание!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Учитель\Рабочий стол\НПК\IMG_30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7279680" cy="5459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6552728" cy="908720"/>
          </a:xfrm>
        </p:spPr>
        <p:txBody>
          <a:bodyPr/>
          <a:lstStyle/>
          <a:p>
            <a:r>
              <a:rPr lang="ru-RU" dirty="0" smtClean="0"/>
              <a:t>Шоколад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75656" y="4869160"/>
            <a:ext cx="6400800" cy="1512168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Оказывается, шоколад может принести столько же пользы сердцу, как и полчаса физических упражнений! И это ещё не всё!</a:t>
            </a:r>
          </a:p>
          <a:p>
            <a:endParaRPr lang="ru-RU" dirty="0"/>
          </a:p>
        </p:txBody>
      </p:sp>
      <p:pic>
        <p:nvPicPr>
          <p:cNvPr id="1026" name="Picture 2" descr="C:\Documents and Settings\1\Рабочий стол\2011-05-04-chocola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628800"/>
            <a:ext cx="5619750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шоколада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600" dirty="0" smtClean="0"/>
              <a:t>История шоколада началась более 3000 лет назад на побережье Мексики. Цивилизация индейцев - </a:t>
            </a:r>
            <a:r>
              <a:rPr lang="ru-RU" sz="2600" dirty="0" err="1" smtClean="0"/>
              <a:t>ольмеков</a:t>
            </a:r>
            <a:r>
              <a:rPr lang="ru-RU" sz="2600" dirty="0" smtClean="0"/>
              <a:t>, жившая там около 1500 до н.э., оставила о себе очень мало свидетельств, и одно из них – слово "какао". </a:t>
            </a:r>
          </a:p>
          <a:p>
            <a:r>
              <a:rPr lang="ru-RU" sz="2600" dirty="0" smtClean="0"/>
              <a:t>Со временем шоколад из лакомства для избранных превращался во все более массовый продукт. В 18 веке во Франции открылись первые кондитерские, где посетителей угощали шоколадным напитком. А в Англии подобные заведения были настолько популярны, что затмили чайные и кофейные дома. </a:t>
            </a:r>
          </a:p>
          <a:p>
            <a:r>
              <a:rPr lang="ru-RU" sz="2600" dirty="0" smtClean="0"/>
              <a:t>Все это время шоколад употреблялся только в виде напитка. Только в 19 веке швейцарцы научились получать из какао-бобов какао-масло и какао-порошок. В 1819 году была создана первая в мире шоколадная плитка, что стало началом новой эпохи в истории шоколада. Фабриканты по всему миру начали эксперименты с новым продуктом, добавляя в него орехи, мед, цукаты, алкоголь, а главное – молоко, что привело к появлению столь любимого во всем мире молочного шоколада.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7859216" cy="2808312"/>
          </a:xfrm>
        </p:spPr>
        <p:txBody>
          <a:bodyPr>
            <a:normAutofit/>
          </a:bodyPr>
          <a:lstStyle/>
          <a:p>
            <a:endParaRPr lang="ru-RU" i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4005064"/>
            <a:ext cx="8229600" cy="266429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Сегодня для людей во всем мире шоколад остается одним из любимых лакомств. Демократичный или элитный, с орехами или с фруктами, горький или молочный, в плитках или в батончиках – современный шоколад может удовлетворить вкусы самых взыскательных гурманов. </a:t>
            </a:r>
            <a:endParaRPr lang="ru-RU" sz="2400" dirty="0"/>
          </a:p>
        </p:txBody>
      </p:sp>
      <p:pic>
        <p:nvPicPr>
          <p:cNvPr id="1026" name="Picture 2" descr="C:\Documents and Settings\1\Рабочий стол\a7aa9ca7ae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8640"/>
            <a:ext cx="6912768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Химический состав шоколада: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547664" y="2204864"/>
          <a:ext cx="60960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500"/>
                            </p:stCondLst>
                            <p:childTnLst>
                              <p:par>
                                <p:cTn id="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Химический состав какао-масла: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пальмитиновая кислота - CH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(CH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)</a:t>
            </a:r>
            <a:r>
              <a:rPr lang="ru-RU" sz="2400" baseline="-25000" dirty="0" smtClean="0"/>
              <a:t>14</a:t>
            </a:r>
            <a:r>
              <a:rPr lang="ru-RU" sz="2400" dirty="0" smtClean="0"/>
              <a:t>COOH</a:t>
            </a:r>
          </a:p>
          <a:p>
            <a:r>
              <a:rPr lang="ru-RU" sz="2400" dirty="0" smtClean="0"/>
              <a:t>пальмитолеиновая кислота – жирные кислоты</a:t>
            </a:r>
          </a:p>
          <a:p>
            <a:r>
              <a:rPr lang="ru-RU" sz="2400" dirty="0" smtClean="0"/>
              <a:t>стеариновая кислота - 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18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36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ru-RU" sz="2400" dirty="0" smtClean="0"/>
              <a:t>или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(CH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16</a:t>
            </a:r>
            <a:r>
              <a:rPr lang="en-US" sz="2400" dirty="0" smtClean="0"/>
              <a:t>COOH</a:t>
            </a:r>
            <a:endParaRPr lang="ru-RU" sz="2400" dirty="0" smtClean="0"/>
          </a:p>
          <a:p>
            <a:r>
              <a:rPr lang="ru-RU" sz="2400" dirty="0" smtClean="0"/>
              <a:t>олеиновая кислота - СН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(СН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)</a:t>
            </a:r>
            <a:r>
              <a:rPr lang="ru-RU" sz="2400" baseline="-25000" dirty="0" smtClean="0"/>
              <a:t>7</a:t>
            </a:r>
            <a:r>
              <a:rPr lang="ru-RU" sz="2400" dirty="0" smtClean="0"/>
              <a:t>СН=СН(СН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)</a:t>
            </a:r>
            <a:r>
              <a:rPr lang="ru-RU" sz="2400" baseline="-25000" dirty="0" smtClean="0"/>
              <a:t>7</a:t>
            </a:r>
            <a:r>
              <a:rPr lang="ru-RU" sz="2400" dirty="0" smtClean="0"/>
              <a:t>СООН</a:t>
            </a:r>
          </a:p>
          <a:p>
            <a:r>
              <a:rPr lang="ru-RU" sz="2400" dirty="0" err="1" smtClean="0"/>
              <a:t>линолевая</a:t>
            </a:r>
            <a:r>
              <a:rPr lang="ru-RU" sz="2400" dirty="0" smtClean="0"/>
              <a:t> кислота - </a:t>
            </a:r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(CH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r>
              <a:rPr lang="en-US" sz="2000" baseline="-25000" dirty="0" smtClean="0"/>
              <a:t>3</a:t>
            </a:r>
            <a:r>
              <a:rPr lang="ru-RU" sz="2000" dirty="0" smtClean="0"/>
              <a:t>-</a:t>
            </a:r>
            <a:r>
              <a:rPr lang="en-US" sz="2000" dirty="0" smtClean="0"/>
              <a:t>(CH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CH=CH)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(CH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r>
              <a:rPr lang="en-US" sz="2000" baseline="-25000" dirty="0" smtClean="0"/>
              <a:t>7</a:t>
            </a:r>
            <a:r>
              <a:rPr lang="en-US" sz="2000" dirty="0" smtClean="0"/>
              <a:t>COOH</a:t>
            </a:r>
            <a:endParaRPr lang="ru-RU" sz="2000" dirty="0" smtClean="0"/>
          </a:p>
          <a:p>
            <a:r>
              <a:rPr lang="ru-RU" sz="2400" dirty="0" err="1" smtClean="0"/>
              <a:t>арахиновая</a:t>
            </a:r>
            <a:r>
              <a:rPr lang="ru-RU" sz="2400" dirty="0" smtClean="0"/>
              <a:t> кислота - С</a:t>
            </a:r>
            <a:r>
              <a:rPr lang="ru-RU" sz="2400" baseline="-25000" dirty="0" smtClean="0"/>
              <a:t>19</a:t>
            </a:r>
            <a:r>
              <a:rPr lang="ru-RU" sz="2400" dirty="0" smtClean="0"/>
              <a:t>Н</a:t>
            </a:r>
            <a:r>
              <a:rPr lang="ru-RU" sz="2400" baseline="-25000" dirty="0" smtClean="0"/>
              <a:t>39</a:t>
            </a:r>
            <a:r>
              <a:rPr lang="en-US" sz="2400" dirty="0" smtClean="0"/>
              <a:t>COOH</a:t>
            </a:r>
            <a:endParaRPr lang="ru-RU" sz="2400" dirty="0" smtClean="0"/>
          </a:p>
          <a:p>
            <a:r>
              <a:rPr lang="ru-RU" sz="2400" dirty="0" smtClean="0"/>
              <a:t>витамин 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7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2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7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2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7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7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что мы называем шоколадом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Шоколадом называют смесь на основе какао-порошка с добавлением сахара, какао-масла, обезжиренного молочного порошка, некоторых других компонентов. Это один из самых популярных продуктов в мире.</a:t>
            </a:r>
          </a:p>
          <a:p>
            <a:pPr>
              <a:buNone/>
            </a:pPr>
            <a:r>
              <a:rPr lang="ru-RU" sz="1800" dirty="0" smtClean="0"/>
              <a:t>Почему-то считается, что в шоколаде очень много сахара, кефира, жира, холестерина и калорий. Кроме того, говорят, что от него портятся зубы, появляются прыщи и прибавляется вес. Однако эти обвинения во многом не заслуженны.</a:t>
            </a:r>
          </a:p>
          <a:p>
            <a:pPr>
              <a:buNone/>
            </a:pPr>
            <a:r>
              <a:rPr lang="ru-RU" sz="1800" dirty="0" smtClean="0"/>
              <a:t>  Начнем с того, что в плитке шоколада содержится не так уж и много кофеина, как это принято считать, а именно 30 миллиграммов. В то же время в чашке кофе того же кофеина содержится не меньше 180мг.</a:t>
            </a:r>
          </a:p>
          <a:p>
            <a:r>
              <a:rPr lang="ru-RU" sz="1800" dirty="0" smtClean="0"/>
              <a:t>   Что касается высокой калорийности шоколада, то это тоже миф — энергетическая ценность одной плитки может составлять всего 300-450 килокалорий. Считается, что в шоколаде, кроме какао, жиров и сахара, нет больше ничего полезного. Это не так. В некоторых сортах шоколада содержится витаминов группы А и В, железа, кальция и калия больше, чем в яблоке, стаканчике йогурта и ломтике сыра.</a:t>
            </a:r>
          </a:p>
          <a:p>
            <a:r>
              <a:rPr lang="ru-RU" sz="1800" dirty="0" smtClean="0"/>
              <a:t>  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Какой шоколад лучше есть?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/>
              <a:t>Экспертная палата кулинарной газеты «Русский смак» проверила состав жиров в образцах шоколада российских и зарубежных изделий, приобретенных в центральных московских магазинах. Вот ее выводы:</a:t>
            </a:r>
          </a:p>
          <a:p>
            <a:r>
              <a:rPr lang="ru-RU" sz="1600" dirty="0" smtClean="0"/>
              <a:t>«</a:t>
            </a:r>
            <a:r>
              <a:rPr lang="ru-RU" sz="1600" dirty="0" err="1" smtClean="0"/>
              <a:t>Alpen</a:t>
            </a:r>
            <a:r>
              <a:rPr lang="ru-RU" sz="1600" dirty="0" smtClean="0"/>
              <a:t> </a:t>
            </a:r>
            <a:r>
              <a:rPr lang="ru-RU" sz="1600" dirty="0" err="1" smtClean="0"/>
              <a:t>Gold</a:t>
            </a:r>
            <a:r>
              <a:rPr lang="ru-RU" sz="1600" dirty="0" smtClean="0"/>
              <a:t> (</a:t>
            </a:r>
            <a:r>
              <a:rPr lang="ru-RU" sz="1600" dirty="0" err="1" smtClean="0"/>
              <a:t>Штольверк</a:t>
            </a:r>
            <a:r>
              <a:rPr lang="ru-RU" sz="1600" dirty="0" smtClean="0"/>
              <a:t> Рус), изготовлен с применением консерванта, причем его название — </a:t>
            </a:r>
            <a:r>
              <a:rPr lang="ru-RU" sz="1600" dirty="0" err="1" smtClean="0"/>
              <a:t>сорбиновая</a:t>
            </a:r>
            <a:r>
              <a:rPr lang="ru-RU" sz="1600" dirty="0" smtClean="0"/>
              <a:t> кислота — в составе продукта указано без всякого объяснения. Общее содержание жира — 31, 37% вместо заявленных на упаковке 24, 3%. Специалисты точно обнаружили, что, кроме какао-масла и молочного жира, в его составе есть заменители — пальмовое масло или эквиваленты масла какао. В информации на упаковке об этих заменителях ни слова.</a:t>
            </a:r>
          </a:p>
          <a:p>
            <a:r>
              <a:rPr lang="ru-RU" sz="1600" dirty="0" smtClean="0"/>
              <a:t>Печальным исключением в ряду отечественной продукции является детский шоколад «Шапито», произведенный на самарской шоколадной фабрике «Россия». Развернутая плитка оказалась покрытой беловатым налетом. Анализ установил использование в нем даже не пальмового масла, а </a:t>
            </a:r>
            <a:r>
              <a:rPr lang="ru-RU" sz="1600" dirty="0" err="1" smtClean="0"/>
              <a:t>лауринового</a:t>
            </a:r>
            <a:r>
              <a:rPr lang="ru-RU" sz="1600" dirty="0" smtClean="0"/>
              <a:t> жира. Согласно российскому </a:t>
            </a:r>
            <a:r>
              <a:rPr lang="ru-RU" sz="1600" dirty="0" err="1" smtClean="0"/>
              <a:t>ГОСТу</a:t>
            </a:r>
            <a:r>
              <a:rPr lang="ru-RU" sz="1600" dirty="0" smtClean="0"/>
              <a:t> натуральным шоколадом не является».</a:t>
            </a:r>
          </a:p>
          <a:p>
            <a:r>
              <a:rPr lang="ru-RU" sz="1600" dirty="0" smtClean="0"/>
              <a:t>Отличить шоколад настоящий от подделок можно и самим. Вот какие советы дает в этом отношении рубрика «Экспертиза» газеты «Известия»: «Сегодня продается огромное количество шоколадной продукции, но далеко не каждая плитка, обернутая фольгой и упакованная в бумагу, сделана из настоящего шоколада. Справедливо это и по отношению к конфетам — в них истинный шоколад встречается еще реже.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104</TotalTime>
  <Words>763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Химия и шоколад</vt:lpstr>
      <vt:lpstr>Слайд 2</vt:lpstr>
      <vt:lpstr>Шоколад</vt:lpstr>
      <vt:lpstr>Создание шоколада </vt:lpstr>
      <vt:lpstr>Слайд 5</vt:lpstr>
      <vt:lpstr>Химический состав шоколада:</vt:lpstr>
      <vt:lpstr>Химический состав какао-масла: </vt:lpstr>
      <vt:lpstr> что мы называем шоколадом </vt:lpstr>
      <vt:lpstr>Какой шоколад лучше есть?</vt:lpstr>
      <vt:lpstr>Слайд 10</vt:lpstr>
      <vt:lpstr>Народные способы «опознания» шоколада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Шоколад</dc:title>
  <cp:lastModifiedBy>завуч2</cp:lastModifiedBy>
  <cp:revision>15</cp:revision>
  <dcterms:modified xsi:type="dcterms:W3CDTF">2012-02-17T07:45:22Z</dcterms:modified>
</cp:coreProperties>
</file>