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2" r:id="rId7"/>
    <p:sldId id="260" r:id="rId8"/>
    <p:sldId id="261" r:id="rId9"/>
  </p:sldIdLst>
  <p:sldSz cx="9144000" cy="6858000" type="screen4x3"/>
  <p:notesSz cx="6858000" cy="9144000"/>
  <p:embeddedFontLst>
    <p:embeddedFont>
      <p:font typeface="Calibri" pitchFamily="34" charset="0"/>
      <p:regular r:id="rId10"/>
      <p:bold r:id="rId11"/>
      <p:italic r:id="rId12"/>
      <p:boldItalic r:id="rId13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A5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75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23000">
              <a:schemeClr val="accent1">
                <a:tint val="44500"/>
                <a:satMod val="160000"/>
                <a:alpha val="64000"/>
              </a:schemeClr>
            </a:gs>
            <a:gs pos="0">
              <a:schemeClr val="accent1">
                <a:tint val="23500"/>
                <a:satMod val="160000"/>
                <a:alpha val="48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905FE-32E7-4F74-946D-3BBA83AD7F13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4F5E8-83F5-4E5B-9124-E6457D2F5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hyperlink" Target="resource/code.txt" TargetMode="External"/><Relationship Id="rId4" Type="http://schemas.openxmlformats.org/officeDocument/2006/relationships/hyperlink" Target="resource/squarecalc.ex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resource/code.txt" TargetMode="External"/><Relationship Id="rId2" Type="http://schemas.openxmlformats.org/officeDocument/2006/relationships/hyperlink" Target="resource/squarecalc.ex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  <a:ln w="34925">
            <a:noFill/>
          </a:ln>
          <a:effectLst/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Творческая работа по информатике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«Калькулятор квадратных уравнений»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4000504"/>
            <a:ext cx="3257528" cy="2214578"/>
          </a:xfrm>
        </p:spPr>
        <p:txBody>
          <a:bodyPr>
            <a:normAutofit/>
          </a:bodyPr>
          <a:lstStyle/>
          <a:p>
            <a:pPr algn="r">
              <a:lnSpc>
                <a:spcPts val="2040"/>
              </a:lnSpc>
              <a:spcBef>
                <a:spcPts val="300"/>
              </a:spcBef>
            </a:pPr>
            <a:r>
              <a:rPr lang="ru-RU" sz="1700" dirty="0" smtClean="0">
                <a:solidFill>
                  <a:srgbClr val="5A5A5A"/>
                </a:solidFill>
                <a:latin typeface="Times New Roman" pitchFamily="18" charset="0"/>
                <a:cs typeface="Times New Roman" pitchFamily="18" charset="0"/>
              </a:rPr>
              <a:t>Выполнил:</a:t>
            </a:r>
          </a:p>
          <a:p>
            <a:pPr algn="r">
              <a:lnSpc>
                <a:spcPts val="2040"/>
              </a:lnSpc>
              <a:spcBef>
                <a:spcPts val="300"/>
              </a:spcBef>
            </a:pPr>
            <a:r>
              <a:rPr lang="ru-RU" sz="1700" b="1" dirty="0" smtClean="0">
                <a:solidFill>
                  <a:srgbClr val="5A5A5A"/>
                </a:solidFill>
                <a:latin typeface="Times New Roman" pitchFamily="18" charset="0"/>
                <a:cs typeface="Times New Roman" pitchFamily="18" charset="0"/>
              </a:rPr>
              <a:t>учащийся 11 класса</a:t>
            </a:r>
          </a:p>
          <a:p>
            <a:pPr algn="r">
              <a:lnSpc>
                <a:spcPts val="2040"/>
              </a:lnSpc>
              <a:spcBef>
                <a:spcPts val="300"/>
              </a:spcBef>
            </a:pPr>
            <a:r>
              <a:rPr lang="ru-RU" sz="1700" b="1" dirty="0" smtClean="0">
                <a:solidFill>
                  <a:srgbClr val="5A5A5A"/>
                </a:solidFill>
                <a:latin typeface="Times New Roman" pitchFamily="18" charset="0"/>
                <a:cs typeface="Times New Roman" pitchFamily="18" charset="0"/>
              </a:rPr>
              <a:t>Левченко Павел Юрьевич</a:t>
            </a:r>
          </a:p>
          <a:p>
            <a:pPr algn="r">
              <a:lnSpc>
                <a:spcPts val="2040"/>
              </a:lnSpc>
              <a:spcBef>
                <a:spcPts val="300"/>
              </a:spcBef>
            </a:pPr>
            <a:endParaRPr lang="ru-RU" sz="1700" dirty="0" smtClean="0">
              <a:solidFill>
                <a:srgbClr val="5A5A5A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ts val="2040"/>
              </a:lnSpc>
              <a:spcBef>
                <a:spcPts val="300"/>
              </a:spcBef>
            </a:pPr>
            <a:r>
              <a:rPr lang="ru-RU" sz="1700" dirty="0" smtClean="0">
                <a:solidFill>
                  <a:srgbClr val="5A5A5A"/>
                </a:solidFill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</a:p>
          <a:p>
            <a:pPr algn="r">
              <a:lnSpc>
                <a:spcPts val="2040"/>
              </a:lnSpc>
              <a:spcBef>
                <a:spcPts val="300"/>
              </a:spcBef>
            </a:pPr>
            <a:r>
              <a:rPr lang="ru-RU" sz="1700" b="1" dirty="0" smtClean="0">
                <a:solidFill>
                  <a:srgbClr val="5A5A5A"/>
                </a:solidFill>
                <a:latin typeface="Times New Roman" pitchFamily="18" charset="0"/>
                <a:cs typeface="Times New Roman" pitchFamily="18" charset="0"/>
              </a:rPr>
              <a:t>учитель информатики</a:t>
            </a:r>
          </a:p>
          <a:p>
            <a:pPr algn="r">
              <a:lnSpc>
                <a:spcPts val="2040"/>
              </a:lnSpc>
              <a:spcBef>
                <a:spcPts val="300"/>
              </a:spcBef>
            </a:pPr>
            <a:r>
              <a:rPr lang="ru-RU" sz="1700" b="1" dirty="0" err="1" smtClean="0">
                <a:solidFill>
                  <a:srgbClr val="5A5A5A"/>
                </a:solidFill>
                <a:latin typeface="Times New Roman" pitchFamily="18" charset="0"/>
                <a:cs typeface="Times New Roman" pitchFamily="18" charset="0"/>
              </a:rPr>
              <a:t>Герцева</a:t>
            </a:r>
            <a:r>
              <a:rPr lang="ru-RU" sz="1700" b="1" dirty="0" smtClean="0">
                <a:solidFill>
                  <a:srgbClr val="5A5A5A"/>
                </a:solidFill>
                <a:latin typeface="Times New Roman" pitchFamily="18" charset="0"/>
                <a:cs typeface="Times New Roman" pitchFamily="18" charset="0"/>
              </a:rPr>
              <a:t> Светлана Викторовна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571736" y="285728"/>
            <a:ext cx="4071966" cy="828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Министерство образования и науки Российской Федерации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A5A5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714480" y="1100118"/>
            <a:ext cx="5643602" cy="828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Муниципальное образовательное учреждение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средняя общеобразовательная школа №40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A5A5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4214810" y="6215082"/>
            <a:ext cx="125726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Тверь, 2012</a:t>
            </a: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5A5A5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Учитель\Рабочий стол\НПК\IMG_30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4"/>
            <a:ext cx="7740352" cy="5805264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Оглавление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Оглавление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Описание работы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Демонстрация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Исходный код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Практическое значение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Существующие недоработки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Список используемой литературы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3"/>
          </a:xfrm>
        </p:spPr>
        <p:txBody>
          <a:bodyPr>
            <a:normAutofit fontScale="92500"/>
          </a:bodyPr>
          <a:lstStyle/>
          <a:p>
            <a:pPr marL="1080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Программный проект написан на языке программирования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Object Pascal,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среде программирования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Delphi 7.</a:t>
            </a:r>
          </a:p>
          <a:p>
            <a:pPr marL="1080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 принимает на вход квадратное уравнение, заданное по определённому шаблону, и выводит решение квадратного уравнения с графиком функции.</a:t>
            </a:r>
          </a:p>
          <a:p>
            <a:pPr marL="5760000" indent="360000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Демонстрация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760000" indent="360000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Исходный код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Описание работы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Практическое значение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80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Данный проект может использоваться на уроках математики для демонстрации решения квадратных уравнений и построения графиков параболических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функций. Если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 вместо квадратного уравнения было введено линейное, то график также рисуется, а решение выводится в соответствующее поле.</a:t>
            </a:r>
          </a:p>
          <a:p>
            <a:pPr marL="1080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 же проект можно использовать для проверки решения сложных квадратных уравнений.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Выводы по работе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440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Данный проект решает поставленную задачу, обладая также рядом дополнительных полезных свойств, таких, как оперирование своими данными в реестре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однако имеет несколько недостатков, доработка которых требует профессиональных знаний особенностей языка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 Pascal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компилятора и среды разработки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Delphi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Существующие недоработки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масштабирования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отрисовке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графика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пользовательских настроек отображения графика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Список использованной литературы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Попов « Паскаль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Дельфи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изд. Питер, 2003 г.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Жуков «Изучаем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Delphi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изд. Питер, 2003 г.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Ю. Макарычев «Алгебра, 8 класс», изд. Просвещение, 2010 г.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Е. Егоров «Лекции по программирование на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Delphi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7», 2008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267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Calibri</vt:lpstr>
      <vt:lpstr>Тема Office</vt:lpstr>
      <vt:lpstr>Творческая работа по информатике «Калькулятор квадратных уравнений»</vt:lpstr>
      <vt:lpstr>Слайд 2</vt:lpstr>
      <vt:lpstr>Оглавление</vt:lpstr>
      <vt:lpstr>Описание работы</vt:lpstr>
      <vt:lpstr>Практическое значение</vt:lpstr>
      <vt:lpstr>Выводы по работе</vt:lpstr>
      <vt:lpstr>Существующие недоработки</vt:lpstr>
      <vt:lpstr>Список использованной литературы</vt:lpstr>
    </vt:vector>
  </TitlesOfParts>
  <Company>ch40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Калькулятор квадратных уравнений</dc:title>
  <dc:creator>k43_11</dc:creator>
  <cp:lastModifiedBy>завуч2</cp:lastModifiedBy>
  <cp:revision>35</cp:revision>
  <dcterms:created xsi:type="dcterms:W3CDTF">2011-12-06T08:15:59Z</dcterms:created>
  <dcterms:modified xsi:type="dcterms:W3CDTF">2012-02-17T07:49:00Z</dcterms:modified>
</cp:coreProperties>
</file>