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D63C7-5F71-4BF6-BA97-ABDDD9DFB7AE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E2A0A-D1A2-49A6-9E1D-EB2DAD1C95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E2A0A-D1A2-49A6-9E1D-EB2DAD1C95B1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Современное развитие стран Западной Европы  и Азии.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>Алжир</a:t>
            </a:r>
          </a:p>
          <a:p>
            <a:pPr algn="ctr"/>
            <a:r>
              <a:rPr lang="ru-RU" sz="3000" dirty="0" smtClean="0"/>
              <a:t>Португалия</a:t>
            </a:r>
            <a:endParaRPr lang="ru-RU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183880" cy="41879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Современная </a:t>
            </a:r>
            <a:r>
              <a:rPr lang="ru-RU" dirty="0" smtClean="0"/>
              <a:t>Португалия - индустриально-аграрная страна со средним уровнем развития, За последние 25 лет промышленность стала главным производительным сектором экономики. Развитие получили такие отрасли индустрии, как металлургия, электротехника, судостроение и судоремонт, электроника, нефтехимия. Правда, по-прежнему велики значение и доля в экспорте страны традиционных отраслей лёгкой промышленности -текстильной, швейной, обувной.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ru-RU" dirty="0" smtClean="0"/>
              <a:t>Сельское хозяйство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183880" cy="41879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Печать </a:t>
            </a:r>
            <a:r>
              <a:rPr lang="ru-RU" dirty="0" smtClean="0"/>
              <a:t>глубокой отсталости лежит прежде всего на сельском хозяйстве, которое, несмотря на благоприятный климат и высокий процент занятых, с трудом обеспечивает лишь 50% потребляемого продовольствия. Причины отсталости многообразны. Здесь и преобладание экстенсивных форм ведения хозяйства, и </a:t>
            </a:r>
            <a:r>
              <a:rPr lang="ru-RU" dirty="0" err="1" smtClean="0"/>
              <a:t>неизжитость</a:t>
            </a:r>
            <a:r>
              <a:rPr lang="ru-RU" dirty="0" smtClean="0"/>
              <a:t> феодальных пережитков, и крайне низкий уровень механизации, химизации и энерговооружённости крестьянского труда.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83880" cy="1051560"/>
          </a:xfrm>
        </p:spPr>
        <p:txBody>
          <a:bodyPr/>
          <a:lstStyle/>
          <a:p>
            <a:r>
              <a:rPr lang="ru-RU" dirty="0" smtClean="0"/>
              <a:t>Промышленность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Черты </a:t>
            </a:r>
            <a:r>
              <a:rPr lang="ru-RU" dirty="0" err="1" smtClean="0"/>
              <a:t>слаборазвитости</a:t>
            </a:r>
            <a:r>
              <a:rPr lang="ru-RU" dirty="0" smtClean="0"/>
              <a:t> </a:t>
            </a:r>
            <a:r>
              <a:rPr lang="ru-RU" dirty="0" smtClean="0"/>
              <a:t>присущи и промышленности, которая наряду с небольшим количеством крупных национализированных предприятий включает бесчисленное множество малопродуктивных и технологически архаичных мелких и мельчайших предприятий. В финансовой же сфере три крупнейших португальских банка, вместе взятых, вряд ли бы были банком номер один в Испании.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183880" cy="1051560"/>
          </a:xfrm>
        </p:spPr>
        <p:txBody>
          <a:bodyPr/>
          <a:lstStyle/>
          <a:p>
            <a:r>
              <a:rPr lang="ru-RU" dirty="0" smtClean="0"/>
              <a:t>Экономика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1879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Недостаточно </a:t>
            </a:r>
            <a:r>
              <a:rPr lang="ru-RU" dirty="0" smtClean="0"/>
              <a:t>развитая экономика, узость внутреннего рынка, отсутствие некоторых важных минеральных ресурсов издавна ставили Португалию в зависимое положение от международного рынка. И сегодня её экономика в значительной степени опирается на внешнюю торговлю, в структуре которой импорт традиционно превышает экспорт. Так. в середине 1988 г. отрицательное сальдо в португальской внешней торговле составляло 214 млрд. эскудо. И вряд ли могло быть иначе. Ведь страна импортирует 4/5 потребляемой электроэнергии, до 50% продовольствия, основную часть производственного оборудования и транспортных средств, а предлагает на вывоз многие товары, не пользующиеся большим спросом на мировом рынке (обувь, текстиль, рыбные консервы, вино).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french-world.info/french/images/64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4794" y="0"/>
            <a:ext cx="934879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0"/>
            <a:ext cx="8183880" cy="1051560"/>
          </a:xfrm>
        </p:spPr>
        <p:txBody>
          <a:bodyPr/>
          <a:lstStyle/>
          <a:p>
            <a:r>
              <a:rPr lang="ru-RU" dirty="0" smtClean="0"/>
              <a:t>Алжир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r>
              <a:rPr lang="ru-RU" b="1" dirty="0" smtClean="0"/>
              <a:t>Экономика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183880" cy="41879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Валовой внутренний продукт. </a:t>
            </a:r>
            <a:r>
              <a:rPr lang="ru-RU" dirty="0" smtClean="0"/>
              <a:t>В 2003 валовой внутренний продукт (ВВП) Алжира, т.е. совокупность произведенных товаров и услуг, оценивался в 173,8 млрд. долл. США, или 5,400 тыс. долл. в расчете на душу населения. На долю сферы услуг приходилось </a:t>
            </a:r>
            <a:r>
              <a:rPr lang="ru-RU" dirty="0" err="1" smtClean="0"/>
              <a:t>ок</a:t>
            </a:r>
            <a:r>
              <a:rPr lang="ru-RU" dirty="0" smtClean="0"/>
              <a:t>. 32% ВВП, доля сельскохозяйственного производства – 8% и обрабатывающей промышленности – приблизительно 60%. В 2002 ежегодное увеличение ВВП составляло 3,3%. По данным 2003 население на грани бедности составило 23%.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1051560"/>
          </a:xfrm>
        </p:spPr>
        <p:txBody>
          <a:bodyPr/>
          <a:lstStyle/>
          <a:p>
            <a:r>
              <a:rPr lang="ru-RU" b="1" dirty="0" smtClean="0"/>
              <a:t>Промышленность.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К моменту достижения независимости промышленное развитие Алжира находилось на низком уровне. Наибольшее развитие получили пищевая промышленность, производство строительных материалов и текстиля. Подобно другим отраслям экономики, промышленное производство испытало на себе тяжелые последствия отъезда из страны европейских предпринимателей и специалистов. Более того, европейские компании, опасаясь национализации, не испытывали желания инвестировать капитал в экономику Алжира.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ru-RU" b="1" dirty="0" smtClean="0"/>
              <a:t>Энергоресурсы.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Большая </a:t>
            </a:r>
            <a:r>
              <a:rPr lang="ru-RU" dirty="0" smtClean="0"/>
              <a:t>часть электроэнергии вырабатывается на теплоэлектростанциях и гидроэлектростанциях. С 1979 по 1994 объем производства электроэнергии в стране увеличился с 6,1 млрд. кВт до 18,7 млрд. кВт.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83880" cy="1051560"/>
          </a:xfrm>
        </p:spPr>
        <p:txBody>
          <a:bodyPr/>
          <a:lstStyle/>
          <a:p>
            <a:r>
              <a:rPr lang="ru-RU" b="1" dirty="0" smtClean="0"/>
              <a:t>Внешняя торговля.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1879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К </a:t>
            </a:r>
            <a:r>
              <a:rPr lang="ru-RU" dirty="0" smtClean="0"/>
              <a:t>1996, после нескольких лет падения мировых цен на нефть и газ, внешний долг Алжира достиг суммы 33 млрд. долл. США, что составило 73% ВВП. После завоевания независимости Алжир, не будучи формально связан с Европейским экономическим сообществом, сумел сохранить во взаимоотношениях с ним ряд привилегий. Вместе с Марокко, Тунисом, Ливией и Мавританией Алжир стремится развивать региональное экономическое и техническое сотрудничество в Магрибе (Северо-Западная Африка). Главные внешнеторговые партнеры Алжира – Франция, США, Италия и Испания.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Экономическая реформа и приватизация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Закон </a:t>
            </a:r>
            <a:r>
              <a:rPr lang="ru-RU" dirty="0" smtClean="0"/>
              <a:t>о приватизации, введенный в июле 1995, предусматривал создание мелких и средних предприятий в торговле, сфере туризма и на транспорте. В то время как стратегические отрасли промышленности – газовая, нефтяная и крупнейшие индустриальные комплексы – оставались в ведении государства, на продажу было выставлено 1200 мелких и 50 средних предприятий. Однако к 1997 государство сумело продать на внутреннем рынке лишь 19 мелких компаний и 11 крупных промышленных предприятий.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1879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В </a:t>
            </a:r>
            <a:r>
              <a:rPr lang="ru-RU" dirty="0" smtClean="0"/>
              <a:t>1996 темпы экономического роста составили 4%. Правительство решило отказаться от выделения неимущим субсидий на приобретение продуктов питания и повысить стоимость электроэнергии и квартирной платы в принадлежащих государству жилищных комплексах. К середине 1997 в результате повышения мировых цен на нефть и газ положительное сальдо внешнеторгового баланса увеличилось до 3,14 млрд. долл. В результате ввода в эксплуатацию в ноябре 1996 нового </a:t>
            </a:r>
            <a:r>
              <a:rPr lang="ru-RU" dirty="0" err="1" smtClean="0"/>
              <a:t>трансмагрибинского</a:t>
            </a:r>
            <a:r>
              <a:rPr lang="ru-RU" dirty="0" smtClean="0"/>
              <a:t> газопровода ежегодный объем поставок природного газа увеличился и составил в 2000 60 млрд. куб. м.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Файл:Algarv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13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Португалия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217</TotalTime>
  <Words>29</Words>
  <Application>Microsoft Office PowerPoint</Application>
  <PresentationFormat>Экран (4:3)</PresentationFormat>
  <Paragraphs>25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Современное развитие стран Западной Европы  и Азии.</vt:lpstr>
      <vt:lpstr>Алжир</vt:lpstr>
      <vt:lpstr>Экономика</vt:lpstr>
      <vt:lpstr>Промышленность.</vt:lpstr>
      <vt:lpstr>Энергоресурсы. </vt:lpstr>
      <vt:lpstr>Внешняя торговля.</vt:lpstr>
      <vt:lpstr>Экономическая реформа и приватизация</vt:lpstr>
      <vt:lpstr>Слайд 8</vt:lpstr>
      <vt:lpstr>Португалия</vt:lpstr>
      <vt:lpstr>Слайд 10</vt:lpstr>
      <vt:lpstr>Сельское хозяйство</vt:lpstr>
      <vt:lpstr>Промышленность</vt:lpstr>
      <vt:lpstr>Экономика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Современное развитие стран Западной Европы  и Азии.</dc:title>
  <cp:lastModifiedBy>User</cp:lastModifiedBy>
  <cp:revision>3</cp:revision>
  <dcterms:modified xsi:type="dcterms:W3CDTF">2012-02-14T19:50:38Z</dcterms:modified>
</cp:coreProperties>
</file>