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ata17.xml" ContentType="application/vnd.openxmlformats-officedocument.drawingml.diagramData+xml"/>
  <Override PartName="/ppt/diagrams/colors22.xml" ContentType="application/vnd.openxmlformats-officedocument.drawingml.diagramColor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diagrams/data24.xml" ContentType="application/vnd.openxmlformats-officedocument.drawingml.diagramData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diagrams/data20.xml" ContentType="application/vnd.openxmlformats-officedocument.drawingml.diagramData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layout13.xml" ContentType="application/vnd.openxmlformats-officedocument.drawingml.diagramLayout+xml"/>
  <Override PartName="/ppt/diagrams/quickStyle20.xml" ContentType="application/vnd.openxmlformats-officedocument.drawingml.diagramStyle+xml"/>
  <Override PartName="/ppt/diagrams/layout24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diagrams/colors12.xml" ContentType="application/vnd.openxmlformats-officedocument.drawingml.diagramColors+xml"/>
  <Override PartName="/ppt/diagrams/layout20.xml" ContentType="application/vnd.openxmlformats-officedocument.drawingml.diagramLayout+xml"/>
  <Override PartName="/ppt/diagrams/colors23.xml" ContentType="application/vnd.openxmlformats-officedocument.drawingml.diagramColors+xml"/>
  <Override PartName="/ppt/diagrams/data25.xml" ContentType="application/vnd.openxmlformats-officedocument.drawingml.diagramData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data21.xml" ContentType="application/vnd.openxmlformats-officedocument.drawingml.diagramData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layout18.xml" ContentType="application/vnd.openxmlformats-officedocument.drawingml.diagramLayout+xml"/>
  <Override PartName="/ppt/notesSlides/notesSlide13.xml" ContentType="application/vnd.openxmlformats-officedocument.presentationml.notesSlide+xml"/>
  <Override PartName="/ppt/diagrams/quickStyle25.xml" ContentType="application/vnd.openxmlformats-officedocument.drawingml.diagram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notesSlides/notesSlide8.xml" ContentType="application/vnd.openxmlformats-officedocument.presentationml.notesSlide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notesSlides/notesSlide11.xml" ContentType="application/vnd.openxmlformats-officedocument.presentationml.notesSlide+xml"/>
  <Override PartName="/ppt/diagrams/quickStyle23.xml" ContentType="application/vnd.openxmlformats-officedocument.drawingml.diagramStyle+xml"/>
  <Override PartName="/ppt/diagrams/layout25.xml" ContentType="application/vnd.openxmlformats-officedocument.drawingml.diagram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quickStyle21.xml" ContentType="application/vnd.openxmlformats-officedocument.drawingml.diagramStyle+xml"/>
  <Override PartName="/ppt/diagrams/layout23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ppt/diagrams/layout21.xml" ContentType="application/vnd.openxmlformats-officedocument.drawingml.diagramLayout+xml"/>
  <Override PartName="/ppt/diagrams/colors24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Override PartName="/ppt/diagrams/data22.xml" ContentType="application/vnd.openxmlformats-officedocument.drawingml.diagramData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layout19.xml" ContentType="application/vnd.openxmlformats-officedocument.drawingml.diagramLayout+xml"/>
  <Override PartName="/ppt/notesSlides/notesSlide14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5.xml" ContentType="application/vnd.openxmlformats-officedocument.drawingml.diagramLayout+xml"/>
  <Override PartName="/ppt/notesSlides/notesSlide9.xml" ContentType="application/vnd.openxmlformats-officedocument.presentationml.notesSlide+xml"/>
  <Override PartName="/ppt/diagrams/quickStyle22.xml" ContentType="application/vnd.openxmlformats-officedocument.drawingml.diagramStyle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colors18.xml" ContentType="application/vnd.openxmlformats-officedocument.drawingml.diagramColor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layout22.xml" ContentType="application/vnd.openxmlformats-officedocument.drawingml.diagramLayout+xml"/>
  <Override PartName="/ppt/diagrams/colors25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colors10.xml" ContentType="application/vnd.openxmlformats-officedocument.drawingml.diagramColors+xml"/>
  <Override PartName="/ppt/diagrams/colors21.xml" ContentType="application/vnd.openxmlformats-officedocument.drawingml.diagramColors+xml"/>
  <Override PartName="/ppt/diagrams/data23.xml" ContentType="application/vnd.openxmlformats-officedocument.drawingml.diagramData+xml"/>
  <Override PartName="/ppt/notesSlides/notesSlide19.xml" ContentType="application/vnd.openxmlformats-officedocument.presentationml.notesSlide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diagrams/quickStyle16.xml" ContentType="application/vnd.openxmlformats-officedocument.drawingml.diagramStyle+xml"/>
  <Override PartName="/ppt/notesSlides/notesSlide1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3"/>
  </p:notesMasterIdLst>
  <p:sldIdLst>
    <p:sldId id="256" r:id="rId2"/>
    <p:sldId id="257" r:id="rId3"/>
    <p:sldId id="258" r:id="rId4"/>
    <p:sldId id="260" r:id="rId5"/>
    <p:sldId id="259" r:id="rId6"/>
    <p:sldId id="267" r:id="rId7"/>
    <p:sldId id="268" r:id="rId8"/>
    <p:sldId id="269" r:id="rId9"/>
    <p:sldId id="262" r:id="rId10"/>
    <p:sldId id="270" r:id="rId11"/>
    <p:sldId id="271" r:id="rId12"/>
    <p:sldId id="276" r:id="rId13"/>
    <p:sldId id="272" r:id="rId14"/>
    <p:sldId id="264" r:id="rId15"/>
    <p:sldId id="277" r:id="rId16"/>
    <p:sldId id="278" r:id="rId17"/>
    <p:sldId id="265" r:id="rId18"/>
    <p:sldId id="274" r:id="rId19"/>
    <p:sldId id="275" r:id="rId20"/>
    <p:sldId id="273" r:id="rId21"/>
    <p:sldId id="26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40" autoAdjust="0"/>
    <p:restoredTop sz="94737" autoAdjust="0"/>
  </p:normalViewPr>
  <p:slideViewPr>
    <p:cSldViewPr>
      <p:cViewPr varScale="1">
        <p:scale>
          <a:sx n="33" d="100"/>
          <a:sy n="33" d="100"/>
        </p:scale>
        <p:origin x="-15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BA1A7C-1CE1-4A36-8E96-9E1CD27B013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C7344125-AF7F-4216-96B3-033BBB9F5B1C}">
      <dgm:prSet custT="1"/>
      <dgm:spPr/>
      <dgm:t>
        <a:bodyPr vert="wordArtVert"/>
        <a:lstStyle/>
        <a:p>
          <a:pPr rtl="0"/>
          <a:r>
            <a:rPr lang="ru-RU" sz="3200" b="1" baseline="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rPr>
            <a:t>оглавление</a:t>
          </a:r>
          <a:endParaRPr lang="ru-RU" sz="3200" b="1" baseline="0" dirty="0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86ADD269-4706-449A-9342-B131FE6E0BB3}" type="parTrans" cxnId="{5CB8D349-1C0E-4439-8EBD-D01C5A0A6B67}">
      <dgm:prSet/>
      <dgm:spPr/>
      <dgm:t>
        <a:bodyPr/>
        <a:lstStyle/>
        <a:p>
          <a:endParaRPr lang="ru-RU"/>
        </a:p>
      </dgm:t>
    </dgm:pt>
    <dgm:pt modelId="{DEF05F5D-5FC8-4A18-A3FD-8744F189B956}" type="sibTrans" cxnId="{5CB8D349-1C0E-4439-8EBD-D01C5A0A6B67}">
      <dgm:prSet/>
      <dgm:spPr/>
      <dgm:t>
        <a:bodyPr/>
        <a:lstStyle/>
        <a:p>
          <a:endParaRPr lang="ru-RU"/>
        </a:p>
      </dgm:t>
    </dgm:pt>
    <dgm:pt modelId="{E276FA17-E9FE-42B2-96AB-CE8DE30CB913}" type="pres">
      <dgm:prSet presAssocID="{E7BA1A7C-1CE1-4A36-8E96-9E1CD27B013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9AB0C9-0CAA-40B6-80FE-57BED5B1B432}" type="pres">
      <dgm:prSet presAssocID="{C7344125-AF7F-4216-96B3-033BBB9F5B1C}" presName="linNode" presStyleCnt="0"/>
      <dgm:spPr/>
    </dgm:pt>
    <dgm:pt modelId="{28C36330-2B3B-44DD-86A8-0268025B31DE}" type="pres">
      <dgm:prSet presAssocID="{C7344125-AF7F-4216-96B3-033BBB9F5B1C}" presName="parentText" presStyleLbl="node1" presStyleIdx="0" presStyleCnt="1" custAng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1487F7-EE3A-43B9-B66E-70274D4E752A}" type="presOf" srcId="{E7BA1A7C-1CE1-4A36-8E96-9E1CD27B0131}" destId="{E276FA17-E9FE-42B2-96AB-CE8DE30CB913}" srcOrd="0" destOrd="0" presId="urn:microsoft.com/office/officeart/2005/8/layout/vList5"/>
    <dgm:cxn modelId="{9B134D58-8236-4009-8D01-CD0FBA3561F2}" type="presOf" srcId="{C7344125-AF7F-4216-96B3-033BBB9F5B1C}" destId="{28C36330-2B3B-44DD-86A8-0268025B31DE}" srcOrd="0" destOrd="0" presId="urn:microsoft.com/office/officeart/2005/8/layout/vList5"/>
    <dgm:cxn modelId="{5CB8D349-1C0E-4439-8EBD-D01C5A0A6B67}" srcId="{E7BA1A7C-1CE1-4A36-8E96-9E1CD27B0131}" destId="{C7344125-AF7F-4216-96B3-033BBB9F5B1C}" srcOrd="0" destOrd="0" parTransId="{86ADD269-4706-449A-9342-B131FE6E0BB3}" sibTransId="{DEF05F5D-5FC8-4A18-A3FD-8744F189B956}"/>
    <dgm:cxn modelId="{AE667F5A-23CE-49CB-9FB1-1E49C281BF20}" type="presParOf" srcId="{E276FA17-E9FE-42B2-96AB-CE8DE30CB913}" destId="{E49AB0C9-0CAA-40B6-80FE-57BED5B1B432}" srcOrd="0" destOrd="0" presId="urn:microsoft.com/office/officeart/2005/8/layout/vList5"/>
    <dgm:cxn modelId="{FE97CAA2-CDBE-4D65-AD72-FAE3CD5514B1}" type="presParOf" srcId="{E49AB0C9-0CAA-40B6-80FE-57BED5B1B432}" destId="{28C36330-2B3B-44DD-86A8-0268025B31DE}" srcOrd="0" destOrd="0" presId="urn:microsoft.com/office/officeart/2005/8/layout/vList5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89FAA83-2985-442B-81F0-7978768FE63C}" type="doc">
      <dgm:prSet loTypeId="urn:microsoft.com/office/officeart/2005/8/layout/hierarchy6" loCatId="hierarchy" qsTypeId="urn:microsoft.com/office/officeart/2005/8/quickstyle/3d3" qsCatId="3D" csTypeId="urn:microsoft.com/office/officeart/2005/8/colors/accent6_4" csCatId="accent6" phldr="1"/>
      <dgm:spPr/>
      <dgm:t>
        <a:bodyPr/>
        <a:lstStyle/>
        <a:p>
          <a:endParaRPr lang="ru-RU"/>
        </a:p>
      </dgm:t>
    </dgm:pt>
    <dgm:pt modelId="{9E47C5EB-9172-4D00-A4DA-6DC9E41D81FB}">
      <dgm:prSet phldrT="[Текст]"/>
      <dgm:spPr/>
      <dgm:t>
        <a:bodyPr/>
        <a:lstStyle/>
        <a:p>
          <a:r>
            <a:rPr lang="ru-RU" dirty="0" smtClean="0"/>
            <a:t>Введение всеобщей воинской повинности</a:t>
          </a:r>
          <a:endParaRPr lang="ru-RU" dirty="0"/>
        </a:p>
      </dgm:t>
    </dgm:pt>
    <dgm:pt modelId="{F2A0455E-A61C-4AC9-805F-09C19A3816F2}" type="parTrans" cxnId="{CA78995B-F93A-4F29-A9A1-6E87CA63156F}">
      <dgm:prSet/>
      <dgm:spPr/>
      <dgm:t>
        <a:bodyPr/>
        <a:lstStyle/>
        <a:p>
          <a:endParaRPr lang="ru-RU"/>
        </a:p>
      </dgm:t>
    </dgm:pt>
    <dgm:pt modelId="{9446DDA2-4097-4054-B405-8A0CCE04EF46}" type="sibTrans" cxnId="{CA78995B-F93A-4F29-A9A1-6E87CA63156F}">
      <dgm:prSet/>
      <dgm:spPr/>
      <dgm:t>
        <a:bodyPr/>
        <a:lstStyle/>
        <a:p>
          <a:endParaRPr lang="ru-RU"/>
        </a:p>
      </dgm:t>
    </dgm:pt>
    <dgm:pt modelId="{B54D0563-B41F-47CA-B6C4-A3CB56DD2F08}">
      <dgm:prSet phldrT="[Текст]"/>
      <dgm:spPr/>
      <dgm:t>
        <a:bodyPr/>
        <a:lstStyle/>
        <a:p>
          <a:r>
            <a:rPr lang="ru-RU" dirty="0" smtClean="0"/>
            <a:t>Поголовная для дворян</a:t>
          </a:r>
          <a:endParaRPr lang="ru-RU" dirty="0"/>
        </a:p>
      </dgm:t>
    </dgm:pt>
    <dgm:pt modelId="{EFEE4548-2492-4918-89B0-BE9F7A8CDF1F}" type="parTrans" cxnId="{928E44E3-51E1-41D2-852D-72F300004668}">
      <dgm:prSet/>
      <dgm:spPr/>
      <dgm:t>
        <a:bodyPr/>
        <a:lstStyle/>
        <a:p>
          <a:endParaRPr lang="ru-RU" dirty="0"/>
        </a:p>
      </dgm:t>
    </dgm:pt>
    <dgm:pt modelId="{497B2F34-FFD4-4166-B97F-F89CE22E1854}" type="sibTrans" cxnId="{928E44E3-51E1-41D2-852D-72F300004668}">
      <dgm:prSet/>
      <dgm:spPr/>
      <dgm:t>
        <a:bodyPr/>
        <a:lstStyle/>
        <a:p>
          <a:endParaRPr lang="ru-RU"/>
        </a:p>
      </dgm:t>
    </dgm:pt>
    <dgm:pt modelId="{B3926EE0-9C31-4B95-9D27-A6176A2372DD}">
      <dgm:prSet phldrT="[Текст]"/>
      <dgm:spPr/>
      <dgm:t>
        <a:bodyPr/>
        <a:lstStyle/>
        <a:p>
          <a:r>
            <a:rPr lang="ru-RU" dirty="0" smtClean="0"/>
            <a:t>Рекрутская для остальных сословий</a:t>
          </a:r>
          <a:endParaRPr lang="ru-RU" dirty="0"/>
        </a:p>
      </dgm:t>
    </dgm:pt>
    <dgm:pt modelId="{42024EA4-F88E-4336-9CDB-9DF575C1CCBD}" type="parTrans" cxnId="{EB7DB6DC-AA7A-46B3-8BA8-4D76002802CC}">
      <dgm:prSet/>
      <dgm:spPr/>
      <dgm:t>
        <a:bodyPr/>
        <a:lstStyle/>
        <a:p>
          <a:endParaRPr lang="ru-RU" dirty="0"/>
        </a:p>
      </dgm:t>
    </dgm:pt>
    <dgm:pt modelId="{CB506462-3F8B-47ED-94FB-954D4000143F}" type="sibTrans" cxnId="{EB7DB6DC-AA7A-46B3-8BA8-4D76002802CC}">
      <dgm:prSet/>
      <dgm:spPr/>
      <dgm:t>
        <a:bodyPr/>
        <a:lstStyle/>
        <a:p>
          <a:endParaRPr lang="ru-RU"/>
        </a:p>
      </dgm:t>
    </dgm:pt>
    <dgm:pt modelId="{5D559388-B55A-4522-84BE-CD8F07EBBC37}" type="pres">
      <dgm:prSet presAssocID="{D89FAA83-2985-442B-81F0-7978768FE63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D5DB3DC-27EF-4836-9DEF-CF15D4CB44E5}" type="pres">
      <dgm:prSet presAssocID="{D89FAA83-2985-442B-81F0-7978768FE63C}" presName="hierFlow" presStyleCnt="0"/>
      <dgm:spPr/>
    </dgm:pt>
    <dgm:pt modelId="{1FA1E6BE-1C02-48CB-BCD1-09E51CD5EF4E}" type="pres">
      <dgm:prSet presAssocID="{D89FAA83-2985-442B-81F0-7978768FE63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A4D0A8AC-6C20-4344-BF91-0167687916D1}" type="pres">
      <dgm:prSet presAssocID="{9E47C5EB-9172-4D00-A4DA-6DC9E41D81FB}" presName="Name14" presStyleCnt="0"/>
      <dgm:spPr/>
    </dgm:pt>
    <dgm:pt modelId="{76FD4E00-82DD-4218-A405-B1CA9F4F4C3A}" type="pres">
      <dgm:prSet presAssocID="{9E47C5EB-9172-4D00-A4DA-6DC9E41D81FB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A47F5D0-2DE5-4B51-AAFF-45555FB3EFEB}" type="pres">
      <dgm:prSet presAssocID="{9E47C5EB-9172-4D00-A4DA-6DC9E41D81FB}" presName="hierChild2" presStyleCnt="0"/>
      <dgm:spPr/>
    </dgm:pt>
    <dgm:pt modelId="{3DAF86A5-1345-482D-B053-B0D72B8B3299}" type="pres">
      <dgm:prSet presAssocID="{EFEE4548-2492-4918-89B0-BE9F7A8CDF1F}" presName="Name19" presStyleLbl="parChTrans1D2" presStyleIdx="0" presStyleCnt="2"/>
      <dgm:spPr/>
      <dgm:t>
        <a:bodyPr/>
        <a:lstStyle/>
        <a:p>
          <a:endParaRPr lang="ru-RU"/>
        </a:p>
      </dgm:t>
    </dgm:pt>
    <dgm:pt modelId="{73250691-F286-4A01-A081-9D5BD19A6BC8}" type="pres">
      <dgm:prSet presAssocID="{B54D0563-B41F-47CA-B6C4-A3CB56DD2F08}" presName="Name21" presStyleCnt="0"/>
      <dgm:spPr/>
    </dgm:pt>
    <dgm:pt modelId="{3F04C9DA-5477-4EDA-B072-7DD1BEE8D9C9}" type="pres">
      <dgm:prSet presAssocID="{B54D0563-B41F-47CA-B6C4-A3CB56DD2F08}" presName="level2Shape" presStyleLbl="node2" presStyleIdx="0" presStyleCnt="2"/>
      <dgm:spPr/>
      <dgm:t>
        <a:bodyPr/>
        <a:lstStyle/>
        <a:p>
          <a:endParaRPr lang="ru-RU"/>
        </a:p>
      </dgm:t>
    </dgm:pt>
    <dgm:pt modelId="{CB3FBA0F-02EC-4C72-81EA-6CAD8FC4691C}" type="pres">
      <dgm:prSet presAssocID="{B54D0563-B41F-47CA-B6C4-A3CB56DD2F08}" presName="hierChild3" presStyleCnt="0"/>
      <dgm:spPr/>
    </dgm:pt>
    <dgm:pt modelId="{1863E7AA-97D6-4042-AE90-64FAE5CC633A}" type="pres">
      <dgm:prSet presAssocID="{42024EA4-F88E-4336-9CDB-9DF575C1CCBD}" presName="Name19" presStyleLbl="parChTrans1D2" presStyleIdx="1" presStyleCnt="2"/>
      <dgm:spPr/>
      <dgm:t>
        <a:bodyPr/>
        <a:lstStyle/>
        <a:p>
          <a:endParaRPr lang="ru-RU"/>
        </a:p>
      </dgm:t>
    </dgm:pt>
    <dgm:pt modelId="{561FABA3-C434-4810-92BE-68F6CB6D3AE4}" type="pres">
      <dgm:prSet presAssocID="{B3926EE0-9C31-4B95-9D27-A6176A2372DD}" presName="Name21" presStyleCnt="0"/>
      <dgm:spPr/>
    </dgm:pt>
    <dgm:pt modelId="{97429213-F14C-4254-91EE-08CB7342B825}" type="pres">
      <dgm:prSet presAssocID="{B3926EE0-9C31-4B95-9D27-A6176A2372DD}" presName="level2Shape" presStyleLbl="node2" presStyleIdx="1" presStyleCnt="2"/>
      <dgm:spPr/>
      <dgm:t>
        <a:bodyPr/>
        <a:lstStyle/>
        <a:p>
          <a:endParaRPr lang="ru-RU"/>
        </a:p>
      </dgm:t>
    </dgm:pt>
    <dgm:pt modelId="{78374E8F-51D5-4A2E-99F9-DE4BE9D40F3A}" type="pres">
      <dgm:prSet presAssocID="{B3926EE0-9C31-4B95-9D27-A6176A2372DD}" presName="hierChild3" presStyleCnt="0"/>
      <dgm:spPr/>
    </dgm:pt>
    <dgm:pt modelId="{2A68FA18-5301-43C3-A425-E338315FA570}" type="pres">
      <dgm:prSet presAssocID="{D89FAA83-2985-442B-81F0-7978768FE63C}" presName="bgShapesFlow" presStyleCnt="0"/>
      <dgm:spPr/>
    </dgm:pt>
  </dgm:ptLst>
  <dgm:cxnLst>
    <dgm:cxn modelId="{CA78995B-F93A-4F29-A9A1-6E87CA63156F}" srcId="{D89FAA83-2985-442B-81F0-7978768FE63C}" destId="{9E47C5EB-9172-4D00-A4DA-6DC9E41D81FB}" srcOrd="0" destOrd="0" parTransId="{F2A0455E-A61C-4AC9-805F-09C19A3816F2}" sibTransId="{9446DDA2-4097-4054-B405-8A0CCE04EF46}"/>
    <dgm:cxn modelId="{EB7DB6DC-AA7A-46B3-8BA8-4D76002802CC}" srcId="{9E47C5EB-9172-4D00-A4DA-6DC9E41D81FB}" destId="{B3926EE0-9C31-4B95-9D27-A6176A2372DD}" srcOrd="1" destOrd="0" parTransId="{42024EA4-F88E-4336-9CDB-9DF575C1CCBD}" sibTransId="{CB506462-3F8B-47ED-94FB-954D4000143F}"/>
    <dgm:cxn modelId="{EA766575-904B-430A-B91B-70686040F994}" type="presOf" srcId="{9E47C5EB-9172-4D00-A4DA-6DC9E41D81FB}" destId="{76FD4E00-82DD-4218-A405-B1CA9F4F4C3A}" srcOrd="0" destOrd="0" presId="urn:microsoft.com/office/officeart/2005/8/layout/hierarchy6"/>
    <dgm:cxn modelId="{6EA4FF3F-C6F1-4256-AB4E-E13902BF421E}" type="presOf" srcId="{42024EA4-F88E-4336-9CDB-9DF575C1CCBD}" destId="{1863E7AA-97D6-4042-AE90-64FAE5CC633A}" srcOrd="0" destOrd="0" presId="urn:microsoft.com/office/officeart/2005/8/layout/hierarchy6"/>
    <dgm:cxn modelId="{29C759B2-A1C7-489D-85A4-926D7843094B}" type="presOf" srcId="{B54D0563-B41F-47CA-B6C4-A3CB56DD2F08}" destId="{3F04C9DA-5477-4EDA-B072-7DD1BEE8D9C9}" srcOrd="0" destOrd="0" presId="urn:microsoft.com/office/officeart/2005/8/layout/hierarchy6"/>
    <dgm:cxn modelId="{928E44E3-51E1-41D2-852D-72F300004668}" srcId="{9E47C5EB-9172-4D00-A4DA-6DC9E41D81FB}" destId="{B54D0563-B41F-47CA-B6C4-A3CB56DD2F08}" srcOrd="0" destOrd="0" parTransId="{EFEE4548-2492-4918-89B0-BE9F7A8CDF1F}" sibTransId="{497B2F34-FFD4-4166-B97F-F89CE22E1854}"/>
    <dgm:cxn modelId="{320BBF9D-6985-4B02-9C86-82E1835946E8}" type="presOf" srcId="{EFEE4548-2492-4918-89B0-BE9F7A8CDF1F}" destId="{3DAF86A5-1345-482D-B053-B0D72B8B3299}" srcOrd="0" destOrd="0" presId="urn:microsoft.com/office/officeart/2005/8/layout/hierarchy6"/>
    <dgm:cxn modelId="{6500A3FD-D100-4CAA-B263-BD42B8C871E2}" type="presOf" srcId="{D89FAA83-2985-442B-81F0-7978768FE63C}" destId="{5D559388-B55A-4522-84BE-CD8F07EBBC37}" srcOrd="0" destOrd="0" presId="urn:microsoft.com/office/officeart/2005/8/layout/hierarchy6"/>
    <dgm:cxn modelId="{41E983AA-6247-44FA-83FB-FC21EE75CA89}" type="presOf" srcId="{B3926EE0-9C31-4B95-9D27-A6176A2372DD}" destId="{97429213-F14C-4254-91EE-08CB7342B825}" srcOrd="0" destOrd="0" presId="urn:microsoft.com/office/officeart/2005/8/layout/hierarchy6"/>
    <dgm:cxn modelId="{DCF42C8B-797D-41AE-AB50-8A2103CED41F}" type="presParOf" srcId="{5D559388-B55A-4522-84BE-CD8F07EBBC37}" destId="{0D5DB3DC-27EF-4836-9DEF-CF15D4CB44E5}" srcOrd="0" destOrd="0" presId="urn:microsoft.com/office/officeart/2005/8/layout/hierarchy6"/>
    <dgm:cxn modelId="{6CC13A74-B1B9-43D2-AD3A-F91C8577DD21}" type="presParOf" srcId="{0D5DB3DC-27EF-4836-9DEF-CF15D4CB44E5}" destId="{1FA1E6BE-1C02-48CB-BCD1-09E51CD5EF4E}" srcOrd="0" destOrd="0" presId="urn:microsoft.com/office/officeart/2005/8/layout/hierarchy6"/>
    <dgm:cxn modelId="{12CB07C0-9EFA-400A-90EC-7D5D54C8C08A}" type="presParOf" srcId="{1FA1E6BE-1C02-48CB-BCD1-09E51CD5EF4E}" destId="{A4D0A8AC-6C20-4344-BF91-0167687916D1}" srcOrd="0" destOrd="0" presId="urn:microsoft.com/office/officeart/2005/8/layout/hierarchy6"/>
    <dgm:cxn modelId="{ECB6301A-AD42-4964-A98B-6C69A6834C24}" type="presParOf" srcId="{A4D0A8AC-6C20-4344-BF91-0167687916D1}" destId="{76FD4E00-82DD-4218-A405-B1CA9F4F4C3A}" srcOrd="0" destOrd="0" presId="urn:microsoft.com/office/officeart/2005/8/layout/hierarchy6"/>
    <dgm:cxn modelId="{E4F5842E-3C30-4478-AE6B-089A98BE0166}" type="presParOf" srcId="{A4D0A8AC-6C20-4344-BF91-0167687916D1}" destId="{0A47F5D0-2DE5-4B51-AAFF-45555FB3EFEB}" srcOrd="1" destOrd="0" presId="urn:microsoft.com/office/officeart/2005/8/layout/hierarchy6"/>
    <dgm:cxn modelId="{C2795758-3CF3-4E6D-B1F0-EF99521487B4}" type="presParOf" srcId="{0A47F5D0-2DE5-4B51-AAFF-45555FB3EFEB}" destId="{3DAF86A5-1345-482D-B053-B0D72B8B3299}" srcOrd="0" destOrd="0" presId="urn:microsoft.com/office/officeart/2005/8/layout/hierarchy6"/>
    <dgm:cxn modelId="{8D9A76C5-EC51-4636-B8BE-EC886C60CABE}" type="presParOf" srcId="{0A47F5D0-2DE5-4B51-AAFF-45555FB3EFEB}" destId="{73250691-F286-4A01-A081-9D5BD19A6BC8}" srcOrd="1" destOrd="0" presId="urn:microsoft.com/office/officeart/2005/8/layout/hierarchy6"/>
    <dgm:cxn modelId="{DAC2A41E-821E-408B-9024-1F6A1C4E825B}" type="presParOf" srcId="{73250691-F286-4A01-A081-9D5BD19A6BC8}" destId="{3F04C9DA-5477-4EDA-B072-7DD1BEE8D9C9}" srcOrd="0" destOrd="0" presId="urn:microsoft.com/office/officeart/2005/8/layout/hierarchy6"/>
    <dgm:cxn modelId="{D183FAF1-FF45-4550-B3D5-50273A093ADA}" type="presParOf" srcId="{73250691-F286-4A01-A081-9D5BD19A6BC8}" destId="{CB3FBA0F-02EC-4C72-81EA-6CAD8FC4691C}" srcOrd="1" destOrd="0" presId="urn:microsoft.com/office/officeart/2005/8/layout/hierarchy6"/>
    <dgm:cxn modelId="{CF478C08-132F-4108-B2D2-F11F81149EBB}" type="presParOf" srcId="{0A47F5D0-2DE5-4B51-AAFF-45555FB3EFEB}" destId="{1863E7AA-97D6-4042-AE90-64FAE5CC633A}" srcOrd="2" destOrd="0" presId="urn:microsoft.com/office/officeart/2005/8/layout/hierarchy6"/>
    <dgm:cxn modelId="{BA965695-38A4-4389-84A5-2F766B53796A}" type="presParOf" srcId="{0A47F5D0-2DE5-4B51-AAFF-45555FB3EFEB}" destId="{561FABA3-C434-4810-92BE-68F6CB6D3AE4}" srcOrd="3" destOrd="0" presId="urn:microsoft.com/office/officeart/2005/8/layout/hierarchy6"/>
    <dgm:cxn modelId="{D77CF8BD-B29E-471C-89B4-A1E9B6E2188F}" type="presParOf" srcId="{561FABA3-C434-4810-92BE-68F6CB6D3AE4}" destId="{97429213-F14C-4254-91EE-08CB7342B825}" srcOrd="0" destOrd="0" presId="urn:microsoft.com/office/officeart/2005/8/layout/hierarchy6"/>
    <dgm:cxn modelId="{86E53EA7-7CA7-4303-9D40-25AE60F9F719}" type="presParOf" srcId="{561FABA3-C434-4810-92BE-68F6CB6D3AE4}" destId="{78374E8F-51D5-4A2E-99F9-DE4BE9D40F3A}" srcOrd="1" destOrd="0" presId="urn:microsoft.com/office/officeart/2005/8/layout/hierarchy6"/>
    <dgm:cxn modelId="{60172589-A3CE-4CC1-9AD0-2FAB697F2699}" type="presParOf" srcId="{5D559388-B55A-4522-84BE-CD8F07EBBC37}" destId="{2A68FA18-5301-43C3-A425-E338315FA570}" srcOrd="1" destOrd="0" presId="urn:microsoft.com/office/officeart/2005/8/layout/hierarchy6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CDE541F-09BE-4A12-98DE-3211B59739B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04BB8E5-1D5A-4F67-9FAE-367F63E37058}">
      <dgm:prSet phldrT="[Текст]"/>
      <dgm:spPr/>
      <dgm:t>
        <a:bodyPr/>
        <a:lstStyle/>
        <a:p>
          <a:r>
            <a:rPr lang="ru-RU" dirty="0" smtClean="0"/>
            <a:t>По рекруту с 20 дворов</a:t>
          </a:r>
          <a:endParaRPr lang="ru-RU" dirty="0"/>
        </a:p>
      </dgm:t>
    </dgm:pt>
    <dgm:pt modelId="{3F79DFE0-E42E-4DDF-BA7C-778A7CD02CF3}" type="parTrans" cxnId="{081B80C9-15EC-4609-BF9E-D06179B4F3B3}">
      <dgm:prSet/>
      <dgm:spPr/>
      <dgm:t>
        <a:bodyPr/>
        <a:lstStyle/>
        <a:p>
          <a:endParaRPr lang="ru-RU"/>
        </a:p>
      </dgm:t>
    </dgm:pt>
    <dgm:pt modelId="{211F5BC1-2E99-4DD6-AE03-C680E8D16168}" type="sibTrans" cxnId="{081B80C9-15EC-4609-BF9E-D06179B4F3B3}">
      <dgm:prSet/>
      <dgm:spPr/>
      <dgm:t>
        <a:bodyPr/>
        <a:lstStyle/>
        <a:p>
          <a:endParaRPr lang="ru-RU"/>
        </a:p>
      </dgm:t>
    </dgm:pt>
    <dgm:pt modelId="{B868F956-5D2B-412E-BC6E-CDEE4C5122A6}" type="pres">
      <dgm:prSet presAssocID="{1CDE541F-09BE-4A12-98DE-3211B59739B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5279D3-2698-4736-AE3F-176EC2E0B0EB}" type="pres">
      <dgm:prSet presAssocID="{304BB8E5-1D5A-4F67-9FAE-367F63E37058}" presName="linNode" presStyleCnt="0"/>
      <dgm:spPr/>
    </dgm:pt>
    <dgm:pt modelId="{4866486D-D8E2-4B33-9223-26ECEBCAEA57}" type="pres">
      <dgm:prSet presAssocID="{304BB8E5-1D5A-4F67-9FAE-367F63E37058}" presName="parentText" presStyleLbl="node1" presStyleIdx="0" presStyleCnt="1" custScaleX="169272" custScaleY="76315" custLinFactY="100000" custLinFactNeighborX="58594" custLinFactNeighborY="12500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CE4A6DE-A446-4D1C-852E-CCF22822373E}" type="presOf" srcId="{1CDE541F-09BE-4A12-98DE-3211B59739BD}" destId="{B868F956-5D2B-412E-BC6E-CDEE4C5122A6}" srcOrd="0" destOrd="0" presId="urn:microsoft.com/office/officeart/2005/8/layout/vList5"/>
    <dgm:cxn modelId="{A47D3578-CE73-4934-82CA-4CF4AE43B029}" type="presOf" srcId="{304BB8E5-1D5A-4F67-9FAE-367F63E37058}" destId="{4866486D-D8E2-4B33-9223-26ECEBCAEA57}" srcOrd="0" destOrd="0" presId="urn:microsoft.com/office/officeart/2005/8/layout/vList5"/>
    <dgm:cxn modelId="{081B80C9-15EC-4609-BF9E-D06179B4F3B3}" srcId="{1CDE541F-09BE-4A12-98DE-3211B59739BD}" destId="{304BB8E5-1D5A-4F67-9FAE-367F63E37058}" srcOrd="0" destOrd="0" parTransId="{3F79DFE0-E42E-4DDF-BA7C-778A7CD02CF3}" sibTransId="{211F5BC1-2E99-4DD6-AE03-C680E8D16168}"/>
    <dgm:cxn modelId="{B0C6DE0E-AFBE-4409-B61C-4F41E2A6F73E}" type="presParOf" srcId="{B868F956-5D2B-412E-BC6E-CDEE4C5122A6}" destId="{C65279D3-2698-4736-AE3F-176EC2E0B0EB}" srcOrd="0" destOrd="0" presId="urn:microsoft.com/office/officeart/2005/8/layout/vList5"/>
    <dgm:cxn modelId="{0F5CAD47-265B-455A-9FAD-8BF619A62AB7}" type="presParOf" srcId="{C65279D3-2698-4736-AE3F-176EC2E0B0EB}" destId="{4866486D-D8E2-4B33-9223-26ECEBCAEA57}" srcOrd="0" destOrd="0" presId="urn:microsoft.com/office/officeart/2005/8/layout/vList5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6F14409-4031-4938-9BEE-1D9B77F95265}" type="doc">
      <dgm:prSet loTypeId="urn:microsoft.com/office/officeart/2005/8/layout/chevron2" loCatId="process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FA7A0FA8-0CA0-4305-A27B-1AD5059F9C89}">
      <dgm:prSet phldrT="[Текст]"/>
      <dgm:spPr>
        <a:ln>
          <a:solidFill>
            <a:schemeClr val="bg1"/>
          </a:solidFill>
        </a:ln>
      </dgm:spPr>
      <dgm:t>
        <a:bodyPr/>
        <a:lstStyle/>
        <a:p>
          <a:r>
            <a:rPr lang="ru-RU" u="sng" baseline="0" dirty="0" smtClean="0">
              <a:solidFill>
                <a:schemeClr val="bg1"/>
              </a:solidFill>
              <a:uFill>
                <a:solidFill>
                  <a:schemeClr val="bg1"/>
                </a:solidFill>
              </a:uFill>
            </a:rPr>
            <a:t>Подготовка офицерских кадров</a:t>
          </a:r>
          <a:endParaRPr lang="ru-RU" u="sng" baseline="0" dirty="0">
            <a:solidFill>
              <a:schemeClr val="bg1"/>
            </a:solidFill>
            <a:uFill>
              <a:solidFill>
                <a:schemeClr val="bg1"/>
              </a:solidFill>
            </a:uFill>
          </a:endParaRPr>
        </a:p>
      </dgm:t>
    </dgm:pt>
    <dgm:pt modelId="{3AF65F87-C241-4C9E-89BA-FDDB77196863}" type="parTrans" cxnId="{1586E08E-1BCB-4E32-A86A-A57F4410670C}">
      <dgm:prSet/>
      <dgm:spPr/>
      <dgm:t>
        <a:bodyPr/>
        <a:lstStyle/>
        <a:p>
          <a:endParaRPr lang="ru-RU"/>
        </a:p>
      </dgm:t>
    </dgm:pt>
    <dgm:pt modelId="{7DC50CDD-DC13-4408-8380-74EEC83E677C}" type="sibTrans" cxnId="{1586E08E-1BCB-4E32-A86A-A57F4410670C}">
      <dgm:prSet/>
      <dgm:spPr/>
      <dgm:t>
        <a:bodyPr/>
        <a:lstStyle/>
        <a:p>
          <a:endParaRPr lang="ru-RU"/>
        </a:p>
      </dgm:t>
    </dgm:pt>
    <dgm:pt modelId="{BC1CB8E1-F11A-4354-BB3C-F4DF60A6AEE3}">
      <dgm:prSet phldrT="[Текст]"/>
      <dgm:spPr/>
      <dgm:t>
        <a:bodyPr/>
        <a:lstStyle/>
        <a:p>
          <a:r>
            <a:rPr lang="ru-RU" dirty="0" smtClean="0">
              <a:solidFill>
                <a:srgbClr val="0070C0"/>
              </a:solidFill>
            </a:rPr>
            <a:t>Открытие школы математических и навигационных наук             (1701) </a:t>
          </a:r>
          <a:r>
            <a:rPr lang="ru-RU" dirty="0" smtClean="0"/>
            <a:t>.</a:t>
          </a:r>
          <a:endParaRPr lang="ru-RU" dirty="0"/>
        </a:p>
      </dgm:t>
    </dgm:pt>
    <dgm:pt modelId="{DFA9A8D8-DE4C-4221-A4CD-3D8636181D21}" type="parTrans" cxnId="{8CDC7DDE-7193-4DDE-A14C-93597A1F9988}">
      <dgm:prSet/>
      <dgm:spPr/>
      <dgm:t>
        <a:bodyPr/>
        <a:lstStyle/>
        <a:p>
          <a:endParaRPr lang="ru-RU"/>
        </a:p>
      </dgm:t>
    </dgm:pt>
    <dgm:pt modelId="{3CD079B6-10C5-4BA0-ACD3-87D893906D23}" type="sibTrans" cxnId="{8CDC7DDE-7193-4DDE-A14C-93597A1F9988}">
      <dgm:prSet/>
      <dgm:spPr/>
      <dgm:t>
        <a:bodyPr/>
        <a:lstStyle/>
        <a:p>
          <a:endParaRPr lang="ru-RU"/>
        </a:p>
      </dgm:t>
    </dgm:pt>
    <dgm:pt modelId="{8C142BAF-09C1-4261-8AE5-ED7B38EAF5E7}" type="pres">
      <dgm:prSet presAssocID="{16F14409-4031-4938-9BEE-1D9B77F9526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1022B0-14DE-4179-B15A-84BEE095BED3}" type="pres">
      <dgm:prSet presAssocID="{FA7A0FA8-0CA0-4305-A27B-1AD5059F9C89}" presName="composite" presStyleCnt="0"/>
      <dgm:spPr/>
    </dgm:pt>
    <dgm:pt modelId="{D19506E6-38A1-450F-88AF-A4CBC5A1C107}" type="pres">
      <dgm:prSet presAssocID="{FA7A0FA8-0CA0-4305-A27B-1AD5059F9C89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46E792-E4B7-4FD5-9036-60ED819C6EDA}" type="pres">
      <dgm:prSet presAssocID="{FA7A0FA8-0CA0-4305-A27B-1AD5059F9C89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7C82E5-11F5-4E1F-980D-CE28AB7EF3BD}" type="presOf" srcId="{BC1CB8E1-F11A-4354-BB3C-F4DF60A6AEE3}" destId="{7146E792-E4B7-4FD5-9036-60ED819C6EDA}" srcOrd="0" destOrd="0" presId="urn:microsoft.com/office/officeart/2005/8/layout/chevron2"/>
    <dgm:cxn modelId="{8CDC7DDE-7193-4DDE-A14C-93597A1F9988}" srcId="{FA7A0FA8-0CA0-4305-A27B-1AD5059F9C89}" destId="{BC1CB8E1-F11A-4354-BB3C-F4DF60A6AEE3}" srcOrd="0" destOrd="0" parTransId="{DFA9A8D8-DE4C-4221-A4CD-3D8636181D21}" sibTransId="{3CD079B6-10C5-4BA0-ACD3-87D893906D23}"/>
    <dgm:cxn modelId="{1586E08E-1BCB-4E32-A86A-A57F4410670C}" srcId="{16F14409-4031-4938-9BEE-1D9B77F95265}" destId="{FA7A0FA8-0CA0-4305-A27B-1AD5059F9C89}" srcOrd="0" destOrd="0" parTransId="{3AF65F87-C241-4C9E-89BA-FDDB77196863}" sibTransId="{7DC50CDD-DC13-4408-8380-74EEC83E677C}"/>
    <dgm:cxn modelId="{077A435B-F825-4708-B32A-9C726FBE6164}" type="presOf" srcId="{FA7A0FA8-0CA0-4305-A27B-1AD5059F9C89}" destId="{D19506E6-38A1-450F-88AF-A4CBC5A1C107}" srcOrd="0" destOrd="0" presId="urn:microsoft.com/office/officeart/2005/8/layout/chevron2"/>
    <dgm:cxn modelId="{510563A1-A2CF-4946-98F9-94CF05A00277}" type="presOf" srcId="{16F14409-4031-4938-9BEE-1D9B77F95265}" destId="{8C142BAF-09C1-4261-8AE5-ED7B38EAF5E7}" srcOrd="0" destOrd="0" presId="urn:microsoft.com/office/officeart/2005/8/layout/chevron2"/>
    <dgm:cxn modelId="{C597B096-7FAE-466E-BA1E-0F66E4F7C845}" type="presParOf" srcId="{8C142BAF-09C1-4261-8AE5-ED7B38EAF5E7}" destId="{841022B0-14DE-4179-B15A-84BEE095BED3}" srcOrd="0" destOrd="0" presId="urn:microsoft.com/office/officeart/2005/8/layout/chevron2"/>
    <dgm:cxn modelId="{47C08408-539C-4F31-8AD6-94DA6067EBF0}" type="presParOf" srcId="{841022B0-14DE-4179-B15A-84BEE095BED3}" destId="{D19506E6-38A1-450F-88AF-A4CBC5A1C107}" srcOrd="0" destOrd="0" presId="urn:microsoft.com/office/officeart/2005/8/layout/chevron2"/>
    <dgm:cxn modelId="{AD0C55E6-C245-4523-B968-5CC98BBD669F}" type="presParOf" srcId="{841022B0-14DE-4179-B15A-84BEE095BED3}" destId="{7146E792-E4B7-4FD5-9036-60ED819C6EDA}" srcOrd="1" destOrd="0" presId="urn:microsoft.com/office/officeart/2005/8/layout/chevron2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6F14409-4031-4938-9BEE-1D9B77F95265}" type="doc">
      <dgm:prSet loTypeId="urn:microsoft.com/office/officeart/2005/8/layout/chevron2" loCatId="process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FA7A0FA8-0CA0-4305-A27B-1AD5059F9C89}">
      <dgm:prSet phldrT="[Текст]"/>
      <dgm:spPr/>
      <dgm:t>
        <a:bodyPr/>
        <a:lstStyle/>
        <a:p>
          <a:endParaRPr lang="ru-RU" dirty="0"/>
        </a:p>
      </dgm:t>
    </dgm:pt>
    <dgm:pt modelId="{3AF65F87-C241-4C9E-89BA-FDDB77196863}" type="parTrans" cxnId="{1586E08E-1BCB-4E32-A86A-A57F4410670C}">
      <dgm:prSet/>
      <dgm:spPr/>
      <dgm:t>
        <a:bodyPr/>
        <a:lstStyle/>
        <a:p>
          <a:endParaRPr lang="ru-RU"/>
        </a:p>
      </dgm:t>
    </dgm:pt>
    <dgm:pt modelId="{7DC50CDD-DC13-4408-8380-74EEC83E677C}" type="sibTrans" cxnId="{1586E08E-1BCB-4E32-A86A-A57F4410670C}">
      <dgm:prSet/>
      <dgm:spPr/>
      <dgm:t>
        <a:bodyPr/>
        <a:lstStyle/>
        <a:p>
          <a:endParaRPr lang="ru-RU"/>
        </a:p>
      </dgm:t>
    </dgm:pt>
    <dgm:pt modelId="{BC1CB8E1-F11A-4354-BB3C-F4DF60A6AEE3}">
      <dgm:prSet phldrT="[Текст]"/>
      <dgm:spPr/>
      <dgm:t>
        <a:bodyPr/>
        <a:lstStyle/>
        <a:p>
          <a:r>
            <a:rPr lang="ru-RU" dirty="0" smtClean="0">
              <a:solidFill>
                <a:srgbClr val="0070C0"/>
              </a:solidFill>
            </a:rPr>
            <a:t>Открытие артиллерийской школы                                 (1701)</a:t>
          </a:r>
          <a:r>
            <a:rPr lang="ru-RU" dirty="0" smtClean="0"/>
            <a:t>.</a:t>
          </a:r>
          <a:endParaRPr lang="ru-RU" dirty="0"/>
        </a:p>
      </dgm:t>
    </dgm:pt>
    <dgm:pt modelId="{DFA9A8D8-DE4C-4221-A4CD-3D8636181D21}" type="parTrans" cxnId="{8CDC7DDE-7193-4DDE-A14C-93597A1F9988}">
      <dgm:prSet/>
      <dgm:spPr/>
      <dgm:t>
        <a:bodyPr/>
        <a:lstStyle/>
        <a:p>
          <a:endParaRPr lang="ru-RU"/>
        </a:p>
      </dgm:t>
    </dgm:pt>
    <dgm:pt modelId="{3CD079B6-10C5-4BA0-ACD3-87D893906D23}" type="sibTrans" cxnId="{8CDC7DDE-7193-4DDE-A14C-93597A1F9988}">
      <dgm:prSet/>
      <dgm:spPr/>
      <dgm:t>
        <a:bodyPr/>
        <a:lstStyle/>
        <a:p>
          <a:endParaRPr lang="ru-RU"/>
        </a:p>
      </dgm:t>
    </dgm:pt>
    <dgm:pt modelId="{8C142BAF-09C1-4261-8AE5-ED7B38EAF5E7}" type="pres">
      <dgm:prSet presAssocID="{16F14409-4031-4938-9BEE-1D9B77F9526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1022B0-14DE-4179-B15A-84BEE095BED3}" type="pres">
      <dgm:prSet presAssocID="{FA7A0FA8-0CA0-4305-A27B-1AD5059F9C89}" presName="composite" presStyleCnt="0"/>
      <dgm:spPr/>
    </dgm:pt>
    <dgm:pt modelId="{D19506E6-38A1-450F-88AF-A4CBC5A1C107}" type="pres">
      <dgm:prSet presAssocID="{FA7A0FA8-0CA0-4305-A27B-1AD5059F9C89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46E792-E4B7-4FD5-9036-60ED819C6EDA}" type="pres">
      <dgm:prSet presAssocID="{FA7A0FA8-0CA0-4305-A27B-1AD5059F9C89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CDC7DDE-7193-4DDE-A14C-93597A1F9988}" srcId="{FA7A0FA8-0CA0-4305-A27B-1AD5059F9C89}" destId="{BC1CB8E1-F11A-4354-BB3C-F4DF60A6AEE3}" srcOrd="0" destOrd="0" parTransId="{DFA9A8D8-DE4C-4221-A4CD-3D8636181D21}" sibTransId="{3CD079B6-10C5-4BA0-ACD3-87D893906D23}"/>
    <dgm:cxn modelId="{F8ADA9F3-1721-434E-95A2-3BAAECAD019F}" type="presOf" srcId="{BC1CB8E1-F11A-4354-BB3C-F4DF60A6AEE3}" destId="{7146E792-E4B7-4FD5-9036-60ED819C6EDA}" srcOrd="0" destOrd="0" presId="urn:microsoft.com/office/officeart/2005/8/layout/chevron2"/>
    <dgm:cxn modelId="{484741D0-5419-4073-B303-2152A98195AC}" type="presOf" srcId="{16F14409-4031-4938-9BEE-1D9B77F95265}" destId="{8C142BAF-09C1-4261-8AE5-ED7B38EAF5E7}" srcOrd="0" destOrd="0" presId="urn:microsoft.com/office/officeart/2005/8/layout/chevron2"/>
    <dgm:cxn modelId="{1586E08E-1BCB-4E32-A86A-A57F4410670C}" srcId="{16F14409-4031-4938-9BEE-1D9B77F95265}" destId="{FA7A0FA8-0CA0-4305-A27B-1AD5059F9C89}" srcOrd="0" destOrd="0" parTransId="{3AF65F87-C241-4C9E-89BA-FDDB77196863}" sibTransId="{7DC50CDD-DC13-4408-8380-74EEC83E677C}"/>
    <dgm:cxn modelId="{E8438BBE-00A7-4039-B712-A3136A7BCA20}" type="presOf" srcId="{FA7A0FA8-0CA0-4305-A27B-1AD5059F9C89}" destId="{D19506E6-38A1-450F-88AF-A4CBC5A1C107}" srcOrd="0" destOrd="0" presId="urn:microsoft.com/office/officeart/2005/8/layout/chevron2"/>
    <dgm:cxn modelId="{D83B75F9-0ED1-46BE-907B-766E8CBA596F}" type="presParOf" srcId="{8C142BAF-09C1-4261-8AE5-ED7B38EAF5E7}" destId="{841022B0-14DE-4179-B15A-84BEE095BED3}" srcOrd="0" destOrd="0" presId="urn:microsoft.com/office/officeart/2005/8/layout/chevron2"/>
    <dgm:cxn modelId="{6B39D2F9-44DA-4C4F-BA6F-91CB4DC3B3ED}" type="presParOf" srcId="{841022B0-14DE-4179-B15A-84BEE095BED3}" destId="{D19506E6-38A1-450F-88AF-A4CBC5A1C107}" srcOrd="0" destOrd="0" presId="urn:microsoft.com/office/officeart/2005/8/layout/chevron2"/>
    <dgm:cxn modelId="{8096F2A3-E623-4024-AF6D-AFA192F99111}" type="presParOf" srcId="{841022B0-14DE-4179-B15A-84BEE095BED3}" destId="{7146E792-E4B7-4FD5-9036-60ED819C6EDA}" srcOrd="1" destOrd="0" presId="urn:microsoft.com/office/officeart/2005/8/layout/chevron2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6F14409-4031-4938-9BEE-1D9B77F95265}" type="doc">
      <dgm:prSet loTypeId="urn:microsoft.com/office/officeart/2005/8/layout/chevron2" loCatId="process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FA7A0FA8-0CA0-4305-A27B-1AD5059F9C89}">
      <dgm:prSet phldrT="[Текст]"/>
      <dgm:spPr/>
      <dgm:t>
        <a:bodyPr/>
        <a:lstStyle/>
        <a:p>
          <a:endParaRPr lang="ru-RU" dirty="0"/>
        </a:p>
      </dgm:t>
    </dgm:pt>
    <dgm:pt modelId="{3AF65F87-C241-4C9E-89BA-FDDB77196863}" type="parTrans" cxnId="{1586E08E-1BCB-4E32-A86A-A57F4410670C}">
      <dgm:prSet/>
      <dgm:spPr/>
      <dgm:t>
        <a:bodyPr/>
        <a:lstStyle/>
        <a:p>
          <a:endParaRPr lang="ru-RU"/>
        </a:p>
      </dgm:t>
    </dgm:pt>
    <dgm:pt modelId="{7DC50CDD-DC13-4408-8380-74EEC83E677C}" type="sibTrans" cxnId="{1586E08E-1BCB-4E32-A86A-A57F4410670C}">
      <dgm:prSet/>
      <dgm:spPr/>
      <dgm:t>
        <a:bodyPr/>
        <a:lstStyle/>
        <a:p>
          <a:endParaRPr lang="ru-RU"/>
        </a:p>
      </dgm:t>
    </dgm:pt>
    <dgm:pt modelId="{BC1CB8E1-F11A-4354-BB3C-F4DF60A6AEE3}">
      <dgm:prSet phldrT="[Текст]"/>
      <dgm:spPr/>
      <dgm:t>
        <a:bodyPr/>
        <a:lstStyle/>
        <a:p>
          <a:r>
            <a:rPr lang="ru-RU" dirty="0" smtClean="0">
              <a:solidFill>
                <a:srgbClr val="0070C0"/>
              </a:solidFill>
            </a:rPr>
            <a:t>Открытие медицинской    школы                               (1707)</a:t>
          </a:r>
          <a:r>
            <a:rPr lang="ru-RU" dirty="0" smtClean="0"/>
            <a:t>.</a:t>
          </a:r>
          <a:endParaRPr lang="ru-RU" dirty="0"/>
        </a:p>
      </dgm:t>
    </dgm:pt>
    <dgm:pt modelId="{DFA9A8D8-DE4C-4221-A4CD-3D8636181D21}" type="parTrans" cxnId="{8CDC7DDE-7193-4DDE-A14C-93597A1F9988}">
      <dgm:prSet/>
      <dgm:spPr/>
      <dgm:t>
        <a:bodyPr/>
        <a:lstStyle/>
        <a:p>
          <a:endParaRPr lang="ru-RU"/>
        </a:p>
      </dgm:t>
    </dgm:pt>
    <dgm:pt modelId="{3CD079B6-10C5-4BA0-ACD3-87D893906D23}" type="sibTrans" cxnId="{8CDC7DDE-7193-4DDE-A14C-93597A1F9988}">
      <dgm:prSet/>
      <dgm:spPr/>
      <dgm:t>
        <a:bodyPr/>
        <a:lstStyle/>
        <a:p>
          <a:endParaRPr lang="ru-RU"/>
        </a:p>
      </dgm:t>
    </dgm:pt>
    <dgm:pt modelId="{8C142BAF-09C1-4261-8AE5-ED7B38EAF5E7}" type="pres">
      <dgm:prSet presAssocID="{16F14409-4031-4938-9BEE-1D9B77F9526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1022B0-14DE-4179-B15A-84BEE095BED3}" type="pres">
      <dgm:prSet presAssocID="{FA7A0FA8-0CA0-4305-A27B-1AD5059F9C89}" presName="composite" presStyleCnt="0"/>
      <dgm:spPr/>
    </dgm:pt>
    <dgm:pt modelId="{D19506E6-38A1-450F-88AF-A4CBC5A1C107}" type="pres">
      <dgm:prSet presAssocID="{FA7A0FA8-0CA0-4305-A27B-1AD5059F9C89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46E792-E4B7-4FD5-9036-60ED819C6EDA}" type="pres">
      <dgm:prSet presAssocID="{FA7A0FA8-0CA0-4305-A27B-1AD5059F9C89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CDC7DDE-7193-4DDE-A14C-93597A1F9988}" srcId="{FA7A0FA8-0CA0-4305-A27B-1AD5059F9C89}" destId="{BC1CB8E1-F11A-4354-BB3C-F4DF60A6AEE3}" srcOrd="0" destOrd="0" parTransId="{DFA9A8D8-DE4C-4221-A4CD-3D8636181D21}" sibTransId="{3CD079B6-10C5-4BA0-ACD3-87D893906D23}"/>
    <dgm:cxn modelId="{1586E08E-1BCB-4E32-A86A-A57F4410670C}" srcId="{16F14409-4031-4938-9BEE-1D9B77F95265}" destId="{FA7A0FA8-0CA0-4305-A27B-1AD5059F9C89}" srcOrd="0" destOrd="0" parTransId="{3AF65F87-C241-4C9E-89BA-FDDB77196863}" sibTransId="{7DC50CDD-DC13-4408-8380-74EEC83E677C}"/>
    <dgm:cxn modelId="{AC4A327A-D97B-4DB8-973F-752001810C20}" type="presOf" srcId="{BC1CB8E1-F11A-4354-BB3C-F4DF60A6AEE3}" destId="{7146E792-E4B7-4FD5-9036-60ED819C6EDA}" srcOrd="0" destOrd="0" presId="urn:microsoft.com/office/officeart/2005/8/layout/chevron2"/>
    <dgm:cxn modelId="{D168A578-E442-4BEC-B249-F909CDBE2F41}" type="presOf" srcId="{16F14409-4031-4938-9BEE-1D9B77F95265}" destId="{8C142BAF-09C1-4261-8AE5-ED7B38EAF5E7}" srcOrd="0" destOrd="0" presId="urn:microsoft.com/office/officeart/2005/8/layout/chevron2"/>
    <dgm:cxn modelId="{E1E87AE5-33AC-4F47-93AA-D795DF423385}" type="presOf" srcId="{FA7A0FA8-0CA0-4305-A27B-1AD5059F9C89}" destId="{D19506E6-38A1-450F-88AF-A4CBC5A1C107}" srcOrd="0" destOrd="0" presId="urn:microsoft.com/office/officeart/2005/8/layout/chevron2"/>
    <dgm:cxn modelId="{71379C58-C650-446B-8B6F-1ABF9BE9E02B}" type="presParOf" srcId="{8C142BAF-09C1-4261-8AE5-ED7B38EAF5E7}" destId="{841022B0-14DE-4179-B15A-84BEE095BED3}" srcOrd="0" destOrd="0" presId="urn:microsoft.com/office/officeart/2005/8/layout/chevron2"/>
    <dgm:cxn modelId="{0B4E4200-979B-422C-9BE1-ED1201A1E569}" type="presParOf" srcId="{841022B0-14DE-4179-B15A-84BEE095BED3}" destId="{D19506E6-38A1-450F-88AF-A4CBC5A1C107}" srcOrd="0" destOrd="0" presId="urn:microsoft.com/office/officeart/2005/8/layout/chevron2"/>
    <dgm:cxn modelId="{CC9A9B93-B872-49BE-97AA-ADB3B48C17F1}" type="presParOf" srcId="{841022B0-14DE-4179-B15A-84BEE095BED3}" destId="{7146E792-E4B7-4FD5-9036-60ED819C6EDA}" srcOrd="1" destOrd="0" presId="urn:microsoft.com/office/officeart/2005/8/layout/chevron2"/>
  </dgm:cxnLst>
  <dgm:bg/>
  <dgm:whole/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6F14409-4031-4938-9BEE-1D9B77F95265}" type="doc">
      <dgm:prSet loTypeId="urn:microsoft.com/office/officeart/2005/8/layout/chevron2" loCatId="process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FA7A0FA8-0CA0-4305-A27B-1AD5059F9C89}">
      <dgm:prSet phldrT="[Текст]"/>
      <dgm:spPr/>
      <dgm:t>
        <a:bodyPr/>
        <a:lstStyle/>
        <a:p>
          <a:endParaRPr lang="ru-RU" dirty="0"/>
        </a:p>
      </dgm:t>
    </dgm:pt>
    <dgm:pt modelId="{3AF65F87-C241-4C9E-89BA-FDDB77196863}" type="parTrans" cxnId="{1586E08E-1BCB-4E32-A86A-A57F4410670C}">
      <dgm:prSet/>
      <dgm:spPr/>
      <dgm:t>
        <a:bodyPr/>
        <a:lstStyle/>
        <a:p>
          <a:endParaRPr lang="ru-RU"/>
        </a:p>
      </dgm:t>
    </dgm:pt>
    <dgm:pt modelId="{7DC50CDD-DC13-4408-8380-74EEC83E677C}" type="sibTrans" cxnId="{1586E08E-1BCB-4E32-A86A-A57F4410670C}">
      <dgm:prSet/>
      <dgm:spPr/>
      <dgm:t>
        <a:bodyPr/>
        <a:lstStyle/>
        <a:p>
          <a:endParaRPr lang="ru-RU"/>
        </a:p>
      </dgm:t>
    </dgm:pt>
    <dgm:pt modelId="{BC1CB8E1-F11A-4354-BB3C-F4DF60A6AEE3}">
      <dgm:prSet phldrT="[Текст]"/>
      <dgm:spPr/>
      <dgm:t>
        <a:bodyPr/>
        <a:lstStyle/>
        <a:p>
          <a:r>
            <a:rPr lang="ru-RU" dirty="0" smtClean="0">
              <a:solidFill>
                <a:srgbClr val="0070C0"/>
              </a:solidFill>
            </a:rPr>
            <a:t>Открытие инженерной       школы                              (1721)</a:t>
          </a:r>
          <a:r>
            <a:rPr lang="ru-RU" dirty="0" smtClean="0"/>
            <a:t>.</a:t>
          </a:r>
          <a:endParaRPr lang="ru-RU" dirty="0"/>
        </a:p>
      </dgm:t>
    </dgm:pt>
    <dgm:pt modelId="{DFA9A8D8-DE4C-4221-A4CD-3D8636181D21}" type="parTrans" cxnId="{8CDC7DDE-7193-4DDE-A14C-93597A1F9988}">
      <dgm:prSet/>
      <dgm:spPr/>
      <dgm:t>
        <a:bodyPr/>
        <a:lstStyle/>
        <a:p>
          <a:endParaRPr lang="ru-RU"/>
        </a:p>
      </dgm:t>
    </dgm:pt>
    <dgm:pt modelId="{3CD079B6-10C5-4BA0-ACD3-87D893906D23}" type="sibTrans" cxnId="{8CDC7DDE-7193-4DDE-A14C-93597A1F9988}">
      <dgm:prSet/>
      <dgm:spPr/>
      <dgm:t>
        <a:bodyPr/>
        <a:lstStyle/>
        <a:p>
          <a:endParaRPr lang="ru-RU"/>
        </a:p>
      </dgm:t>
    </dgm:pt>
    <dgm:pt modelId="{8C142BAF-09C1-4261-8AE5-ED7B38EAF5E7}" type="pres">
      <dgm:prSet presAssocID="{16F14409-4031-4938-9BEE-1D9B77F9526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1022B0-14DE-4179-B15A-84BEE095BED3}" type="pres">
      <dgm:prSet presAssocID="{FA7A0FA8-0CA0-4305-A27B-1AD5059F9C89}" presName="composite" presStyleCnt="0"/>
      <dgm:spPr/>
    </dgm:pt>
    <dgm:pt modelId="{D19506E6-38A1-450F-88AF-A4CBC5A1C107}" type="pres">
      <dgm:prSet presAssocID="{FA7A0FA8-0CA0-4305-A27B-1AD5059F9C89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46E792-E4B7-4FD5-9036-60ED819C6EDA}" type="pres">
      <dgm:prSet presAssocID="{FA7A0FA8-0CA0-4305-A27B-1AD5059F9C89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0B233B-2CE8-4946-93E6-553CB361A74A}" type="presOf" srcId="{16F14409-4031-4938-9BEE-1D9B77F95265}" destId="{8C142BAF-09C1-4261-8AE5-ED7B38EAF5E7}" srcOrd="0" destOrd="0" presId="urn:microsoft.com/office/officeart/2005/8/layout/chevron2"/>
    <dgm:cxn modelId="{8CDC7DDE-7193-4DDE-A14C-93597A1F9988}" srcId="{FA7A0FA8-0CA0-4305-A27B-1AD5059F9C89}" destId="{BC1CB8E1-F11A-4354-BB3C-F4DF60A6AEE3}" srcOrd="0" destOrd="0" parTransId="{DFA9A8D8-DE4C-4221-A4CD-3D8636181D21}" sibTransId="{3CD079B6-10C5-4BA0-ACD3-87D893906D23}"/>
    <dgm:cxn modelId="{1586E08E-1BCB-4E32-A86A-A57F4410670C}" srcId="{16F14409-4031-4938-9BEE-1D9B77F95265}" destId="{FA7A0FA8-0CA0-4305-A27B-1AD5059F9C89}" srcOrd="0" destOrd="0" parTransId="{3AF65F87-C241-4C9E-89BA-FDDB77196863}" sibTransId="{7DC50CDD-DC13-4408-8380-74EEC83E677C}"/>
    <dgm:cxn modelId="{E683DCA0-5666-4566-A6BD-ED13A8BAACFA}" type="presOf" srcId="{BC1CB8E1-F11A-4354-BB3C-F4DF60A6AEE3}" destId="{7146E792-E4B7-4FD5-9036-60ED819C6EDA}" srcOrd="0" destOrd="0" presId="urn:microsoft.com/office/officeart/2005/8/layout/chevron2"/>
    <dgm:cxn modelId="{1B1D7C56-4639-4A95-A6EE-A0583820C4D3}" type="presOf" srcId="{FA7A0FA8-0CA0-4305-A27B-1AD5059F9C89}" destId="{D19506E6-38A1-450F-88AF-A4CBC5A1C107}" srcOrd="0" destOrd="0" presId="urn:microsoft.com/office/officeart/2005/8/layout/chevron2"/>
    <dgm:cxn modelId="{44587AD9-F4C4-4A4E-9362-9C294AB7F352}" type="presParOf" srcId="{8C142BAF-09C1-4261-8AE5-ED7B38EAF5E7}" destId="{841022B0-14DE-4179-B15A-84BEE095BED3}" srcOrd="0" destOrd="0" presId="urn:microsoft.com/office/officeart/2005/8/layout/chevron2"/>
    <dgm:cxn modelId="{C01C9D2B-D168-4992-A631-5FB8FC91977C}" type="presParOf" srcId="{841022B0-14DE-4179-B15A-84BEE095BED3}" destId="{D19506E6-38A1-450F-88AF-A4CBC5A1C107}" srcOrd="0" destOrd="0" presId="urn:microsoft.com/office/officeart/2005/8/layout/chevron2"/>
    <dgm:cxn modelId="{BC5BCA84-046B-4465-BAE0-1EFB738C0158}" type="presParOf" srcId="{841022B0-14DE-4179-B15A-84BEE095BED3}" destId="{7146E792-E4B7-4FD5-9036-60ED819C6EDA}" srcOrd="1" destOrd="0" presId="urn:microsoft.com/office/officeart/2005/8/layout/chevron2"/>
  </dgm:cxnLst>
  <dgm:bg/>
  <dgm:whole/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64176C2-3E1B-4CF8-9009-A2F4152C4B75}" type="doc">
      <dgm:prSet loTypeId="urn:microsoft.com/office/officeart/2005/8/layout/vList2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81C7E9EB-ED3B-4BD2-8EEF-16056043431E}">
      <dgm:prSet phldrT="[Текст]"/>
      <dgm:spPr/>
      <dgm:t>
        <a:bodyPr/>
        <a:lstStyle/>
        <a:p>
          <a:r>
            <a:rPr lang="ru-RU" dirty="0" smtClean="0">
              <a:solidFill>
                <a:schemeClr val="accent6">
                  <a:lumMod val="20000"/>
                  <a:lumOff val="80000"/>
                </a:schemeClr>
              </a:solidFill>
            </a:rPr>
            <a:t>Создание новых уставов</a:t>
          </a:r>
          <a:endParaRPr lang="ru-RU" dirty="0">
            <a:solidFill>
              <a:schemeClr val="accent6">
                <a:lumMod val="20000"/>
                <a:lumOff val="80000"/>
              </a:schemeClr>
            </a:solidFill>
          </a:endParaRPr>
        </a:p>
      </dgm:t>
    </dgm:pt>
    <dgm:pt modelId="{27B70952-435D-43BC-8613-528EEEFA0A8A}" type="parTrans" cxnId="{DA177E0C-9CCC-4901-8A22-DAF2DEBD4869}">
      <dgm:prSet/>
      <dgm:spPr/>
      <dgm:t>
        <a:bodyPr/>
        <a:lstStyle/>
        <a:p>
          <a:endParaRPr lang="ru-RU"/>
        </a:p>
      </dgm:t>
    </dgm:pt>
    <dgm:pt modelId="{F6998CA1-876E-498A-97A0-43163F70BBBC}" type="sibTrans" cxnId="{DA177E0C-9CCC-4901-8A22-DAF2DEBD4869}">
      <dgm:prSet/>
      <dgm:spPr/>
      <dgm:t>
        <a:bodyPr/>
        <a:lstStyle/>
        <a:p>
          <a:endParaRPr lang="ru-RU"/>
        </a:p>
      </dgm:t>
    </dgm:pt>
    <dgm:pt modelId="{DCC21633-13B5-44FD-93F9-40A353925996}">
      <dgm:prSet phldrT="[Текст]" phldr="1"/>
      <dgm:spPr/>
      <dgm:t>
        <a:bodyPr/>
        <a:lstStyle/>
        <a:p>
          <a:endParaRPr lang="ru-RU" dirty="0"/>
        </a:p>
      </dgm:t>
    </dgm:pt>
    <dgm:pt modelId="{2D08340E-CDB9-49AC-BECD-75329E4C57DE}" type="parTrans" cxnId="{D2D38DC1-81F8-472B-9721-B78ACA26017E}">
      <dgm:prSet/>
      <dgm:spPr/>
      <dgm:t>
        <a:bodyPr/>
        <a:lstStyle/>
        <a:p>
          <a:endParaRPr lang="ru-RU"/>
        </a:p>
      </dgm:t>
    </dgm:pt>
    <dgm:pt modelId="{F7DAC9E0-A66C-493F-B60B-5D1D15F95832}" type="sibTrans" cxnId="{D2D38DC1-81F8-472B-9721-B78ACA26017E}">
      <dgm:prSet/>
      <dgm:spPr/>
      <dgm:t>
        <a:bodyPr/>
        <a:lstStyle/>
        <a:p>
          <a:endParaRPr lang="ru-RU"/>
        </a:p>
      </dgm:t>
    </dgm:pt>
    <dgm:pt modelId="{D8910EE3-E013-4F14-923F-5D4D70534829}" type="pres">
      <dgm:prSet presAssocID="{364176C2-3E1B-4CF8-9009-A2F4152C4B7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4C424C-713A-4C4D-84F1-30A4F1FB98C6}" type="pres">
      <dgm:prSet presAssocID="{81C7E9EB-ED3B-4BD2-8EEF-16056043431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05BACB-BA5B-4517-9E8F-E90E6E0C3E86}" type="pres">
      <dgm:prSet presAssocID="{81C7E9EB-ED3B-4BD2-8EEF-16056043431E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6B36BC-DCC2-4EA4-B9CA-1FA0A5F1987D}" type="presOf" srcId="{81C7E9EB-ED3B-4BD2-8EEF-16056043431E}" destId="{824C424C-713A-4C4D-84F1-30A4F1FB98C6}" srcOrd="0" destOrd="0" presId="urn:microsoft.com/office/officeart/2005/8/layout/vList2"/>
    <dgm:cxn modelId="{AF32A6B0-EC8A-4220-BF77-75B028798A86}" type="presOf" srcId="{DCC21633-13B5-44FD-93F9-40A353925996}" destId="{5A05BACB-BA5B-4517-9E8F-E90E6E0C3E86}" srcOrd="0" destOrd="0" presId="urn:microsoft.com/office/officeart/2005/8/layout/vList2"/>
    <dgm:cxn modelId="{BF3714E7-26A8-4EC6-A1DA-54FC67C293BC}" type="presOf" srcId="{364176C2-3E1B-4CF8-9009-A2F4152C4B75}" destId="{D8910EE3-E013-4F14-923F-5D4D70534829}" srcOrd="0" destOrd="0" presId="urn:microsoft.com/office/officeart/2005/8/layout/vList2"/>
    <dgm:cxn modelId="{D2D38DC1-81F8-472B-9721-B78ACA26017E}" srcId="{81C7E9EB-ED3B-4BD2-8EEF-16056043431E}" destId="{DCC21633-13B5-44FD-93F9-40A353925996}" srcOrd="0" destOrd="0" parTransId="{2D08340E-CDB9-49AC-BECD-75329E4C57DE}" sibTransId="{F7DAC9E0-A66C-493F-B60B-5D1D15F95832}"/>
    <dgm:cxn modelId="{DA177E0C-9CCC-4901-8A22-DAF2DEBD4869}" srcId="{364176C2-3E1B-4CF8-9009-A2F4152C4B75}" destId="{81C7E9EB-ED3B-4BD2-8EEF-16056043431E}" srcOrd="0" destOrd="0" parTransId="{27B70952-435D-43BC-8613-528EEEFA0A8A}" sibTransId="{F6998CA1-876E-498A-97A0-43163F70BBBC}"/>
    <dgm:cxn modelId="{54C075CB-05E1-4D67-8528-D8B703D62BBC}" type="presParOf" srcId="{D8910EE3-E013-4F14-923F-5D4D70534829}" destId="{824C424C-713A-4C4D-84F1-30A4F1FB98C6}" srcOrd="0" destOrd="0" presId="urn:microsoft.com/office/officeart/2005/8/layout/vList2"/>
    <dgm:cxn modelId="{B7FD306F-33C5-4D31-87FA-24E59D4F5C56}" type="presParOf" srcId="{D8910EE3-E013-4F14-923F-5D4D70534829}" destId="{5A05BACB-BA5B-4517-9E8F-E90E6E0C3E86}" srcOrd="1" destOrd="0" presId="urn:microsoft.com/office/officeart/2005/8/layout/vList2"/>
  </dgm:cxnLst>
  <dgm:bg/>
  <dgm:whole/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ADEB0308-5EEC-432A-B0ED-FA3B7A20902F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FE04D41B-BBBF-4591-B24F-C0FC3C373528}">
      <dgm:prSet phldrT="[Текст]" phldr="1"/>
      <dgm:spPr/>
      <dgm:t>
        <a:bodyPr/>
        <a:lstStyle/>
        <a:p>
          <a:endParaRPr lang="ru-RU" dirty="0"/>
        </a:p>
      </dgm:t>
    </dgm:pt>
    <dgm:pt modelId="{52910335-8F96-4C04-9D4A-D41FA3CEC7C0}" type="parTrans" cxnId="{AC3816B2-8E6C-444F-BA5D-590DFEFDA602}">
      <dgm:prSet/>
      <dgm:spPr/>
      <dgm:t>
        <a:bodyPr/>
        <a:lstStyle/>
        <a:p>
          <a:endParaRPr lang="ru-RU"/>
        </a:p>
      </dgm:t>
    </dgm:pt>
    <dgm:pt modelId="{D1CA2CED-DBC4-49E0-BA72-F2E62D55D7CF}" type="sibTrans" cxnId="{AC3816B2-8E6C-444F-BA5D-590DFEFDA602}">
      <dgm:prSet/>
      <dgm:spPr/>
      <dgm:t>
        <a:bodyPr/>
        <a:lstStyle/>
        <a:p>
          <a:endParaRPr lang="ru-RU"/>
        </a:p>
      </dgm:t>
    </dgm:pt>
    <dgm:pt modelId="{681659DF-DAAC-47CB-BA92-EF577D7E153F}">
      <dgm:prSet custT="1"/>
      <dgm:spPr/>
      <dgm:t>
        <a:bodyPr/>
        <a:lstStyle/>
        <a:p>
          <a:endParaRPr lang="ru-RU" sz="2800" dirty="0" smtClean="0"/>
        </a:p>
        <a:p>
          <a:r>
            <a:rPr lang="ru-RU" sz="2800" dirty="0" smtClean="0"/>
            <a:t>Вся</a:t>
          </a:r>
        </a:p>
        <a:p>
          <a:r>
            <a:rPr lang="ru-RU" sz="2800" dirty="0" smtClean="0"/>
            <a:t> полнота </a:t>
          </a:r>
        </a:p>
        <a:p>
          <a:r>
            <a:rPr lang="ru-RU" sz="2800" dirty="0" smtClean="0"/>
            <a:t>государственной </a:t>
          </a:r>
        </a:p>
        <a:p>
          <a:r>
            <a:rPr lang="ru-RU" sz="2800" dirty="0" smtClean="0"/>
            <a:t>власти</a:t>
          </a:r>
          <a:endParaRPr lang="ru-RU" sz="2800" dirty="0"/>
        </a:p>
      </dgm:t>
    </dgm:pt>
    <dgm:pt modelId="{CF85DC35-D789-4435-9116-BF7515E8417D}" type="parTrans" cxnId="{39647882-3787-4AC8-8C04-7F2FECDFAFEB}">
      <dgm:prSet/>
      <dgm:spPr/>
      <dgm:t>
        <a:bodyPr/>
        <a:lstStyle/>
        <a:p>
          <a:endParaRPr lang="ru-RU"/>
        </a:p>
      </dgm:t>
    </dgm:pt>
    <dgm:pt modelId="{79BAB22E-3415-44B2-880F-B3ACDD52C764}" type="sibTrans" cxnId="{39647882-3787-4AC8-8C04-7F2FECDFAFEB}">
      <dgm:prSet/>
      <dgm:spPr/>
      <dgm:t>
        <a:bodyPr/>
        <a:lstStyle/>
        <a:p>
          <a:endParaRPr lang="ru-RU"/>
        </a:p>
      </dgm:t>
    </dgm:pt>
    <dgm:pt modelId="{18383299-97B5-4BC8-8B11-EF74B05D30E3}" type="pres">
      <dgm:prSet presAssocID="{ADEB0308-5EEC-432A-B0ED-FA3B7A20902F}" presName="Name0" presStyleCnt="0">
        <dgm:presLayoutVars>
          <dgm:dir/>
          <dgm:animLvl val="lvl"/>
          <dgm:resizeHandles val="exact"/>
        </dgm:presLayoutVars>
      </dgm:prSet>
      <dgm:spPr/>
    </dgm:pt>
    <dgm:pt modelId="{A82C2458-07B6-479C-90D7-4EE92925EF93}" type="pres">
      <dgm:prSet presAssocID="{681659DF-DAAC-47CB-BA92-EF577D7E153F}" presName="Name8" presStyleCnt="0"/>
      <dgm:spPr/>
    </dgm:pt>
    <dgm:pt modelId="{E7609DB1-10E5-4CF5-AC57-5E58B0ACC50E}" type="pres">
      <dgm:prSet presAssocID="{681659DF-DAAC-47CB-BA92-EF577D7E153F}" presName="level" presStyleLbl="node1" presStyleIdx="0" presStyleCnt="2" custScaleX="100000" custScaleY="7689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A877B1-3085-4645-9363-FFAE595E7FA6}" type="pres">
      <dgm:prSet presAssocID="{681659DF-DAAC-47CB-BA92-EF577D7E153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B32822-DEE8-45E7-9A1F-4659E42564D7}" type="pres">
      <dgm:prSet presAssocID="{FE04D41B-BBBF-4591-B24F-C0FC3C373528}" presName="Name8" presStyleCnt="0"/>
      <dgm:spPr/>
    </dgm:pt>
    <dgm:pt modelId="{133CAE8F-5CD7-436F-BEB6-2178002C8CE4}" type="pres">
      <dgm:prSet presAssocID="{FE04D41B-BBBF-4591-B24F-C0FC3C373528}" presName="level" presStyleLbl="node1" presStyleIdx="1" presStyleCnt="2" custScaleY="31263" custLinFactNeighborY="220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BC5B0C-41FD-45E3-9966-E10062C9075B}" type="pres">
      <dgm:prSet presAssocID="{FE04D41B-BBBF-4591-B24F-C0FC3C37352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F4A1347-37E4-49C4-8AB1-4F9CBAA3AD42}" type="presOf" srcId="{FE04D41B-BBBF-4591-B24F-C0FC3C373528}" destId="{133CAE8F-5CD7-436F-BEB6-2178002C8CE4}" srcOrd="0" destOrd="0" presId="urn:microsoft.com/office/officeart/2005/8/layout/pyramid1"/>
    <dgm:cxn modelId="{B907B35B-E03C-4A7A-8606-4A3FF02F72A8}" type="presOf" srcId="{FE04D41B-BBBF-4591-B24F-C0FC3C373528}" destId="{D0BC5B0C-41FD-45E3-9966-E10062C9075B}" srcOrd="1" destOrd="0" presId="urn:microsoft.com/office/officeart/2005/8/layout/pyramid1"/>
    <dgm:cxn modelId="{405D9A0E-1551-437D-8BA3-B36854A1CC1D}" type="presOf" srcId="{681659DF-DAAC-47CB-BA92-EF577D7E153F}" destId="{E7609DB1-10E5-4CF5-AC57-5E58B0ACC50E}" srcOrd="0" destOrd="0" presId="urn:microsoft.com/office/officeart/2005/8/layout/pyramid1"/>
    <dgm:cxn modelId="{9D97EE13-93AA-4240-BAFD-9CA12E5F6086}" type="presOf" srcId="{681659DF-DAAC-47CB-BA92-EF577D7E153F}" destId="{98A877B1-3085-4645-9363-FFAE595E7FA6}" srcOrd="1" destOrd="0" presId="urn:microsoft.com/office/officeart/2005/8/layout/pyramid1"/>
    <dgm:cxn modelId="{39647882-3787-4AC8-8C04-7F2FECDFAFEB}" srcId="{ADEB0308-5EEC-432A-B0ED-FA3B7A20902F}" destId="{681659DF-DAAC-47CB-BA92-EF577D7E153F}" srcOrd="0" destOrd="0" parTransId="{CF85DC35-D789-4435-9116-BF7515E8417D}" sibTransId="{79BAB22E-3415-44B2-880F-B3ACDD52C764}"/>
    <dgm:cxn modelId="{AC3816B2-8E6C-444F-BA5D-590DFEFDA602}" srcId="{ADEB0308-5EEC-432A-B0ED-FA3B7A20902F}" destId="{FE04D41B-BBBF-4591-B24F-C0FC3C373528}" srcOrd="1" destOrd="0" parTransId="{52910335-8F96-4C04-9D4A-D41FA3CEC7C0}" sibTransId="{D1CA2CED-DBC4-49E0-BA72-F2E62D55D7CF}"/>
    <dgm:cxn modelId="{418DE5A6-4BC2-41CE-B32F-CA65F76F9BEE}" type="presOf" srcId="{ADEB0308-5EEC-432A-B0ED-FA3B7A20902F}" destId="{18383299-97B5-4BC8-8B11-EF74B05D30E3}" srcOrd="0" destOrd="0" presId="urn:microsoft.com/office/officeart/2005/8/layout/pyramid1"/>
    <dgm:cxn modelId="{704031CA-CBCD-4A8C-BFDD-E955E743475C}" type="presParOf" srcId="{18383299-97B5-4BC8-8B11-EF74B05D30E3}" destId="{A82C2458-07B6-479C-90D7-4EE92925EF93}" srcOrd="0" destOrd="0" presId="urn:microsoft.com/office/officeart/2005/8/layout/pyramid1"/>
    <dgm:cxn modelId="{E5A51871-129A-46DA-AEBE-7FC7A31F5DE5}" type="presParOf" srcId="{A82C2458-07B6-479C-90D7-4EE92925EF93}" destId="{E7609DB1-10E5-4CF5-AC57-5E58B0ACC50E}" srcOrd="0" destOrd="0" presId="urn:microsoft.com/office/officeart/2005/8/layout/pyramid1"/>
    <dgm:cxn modelId="{17B3AEDE-4AF9-4D19-AEFA-4461D0FFE34D}" type="presParOf" srcId="{A82C2458-07B6-479C-90D7-4EE92925EF93}" destId="{98A877B1-3085-4645-9363-FFAE595E7FA6}" srcOrd="1" destOrd="0" presId="urn:microsoft.com/office/officeart/2005/8/layout/pyramid1"/>
    <dgm:cxn modelId="{64FD7969-2A93-4CC3-8095-0A9851591DDA}" type="presParOf" srcId="{18383299-97B5-4BC8-8B11-EF74B05D30E3}" destId="{8FB32822-DEE8-45E7-9A1F-4659E42564D7}" srcOrd="1" destOrd="0" presId="urn:microsoft.com/office/officeart/2005/8/layout/pyramid1"/>
    <dgm:cxn modelId="{2B3999F6-417B-4C73-9A50-38E410E1427B}" type="presParOf" srcId="{8FB32822-DEE8-45E7-9A1F-4659E42564D7}" destId="{133CAE8F-5CD7-436F-BEB6-2178002C8CE4}" srcOrd="0" destOrd="0" presId="urn:microsoft.com/office/officeart/2005/8/layout/pyramid1"/>
    <dgm:cxn modelId="{6202B252-5208-4C77-836F-AA01C1B27D1A}" type="presParOf" srcId="{8FB32822-DEE8-45E7-9A1F-4659E42564D7}" destId="{D0BC5B0C-41FD-45E3-9966-E10062C9075B}" srcOrd="1" destOrd="0" presId="urn:microsoft.com/office/officeart/2005/8/layout/pyramid1"/>
  </dgm:cxnLst>
  <dgm:bg/>
  <dgm:whole/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F9D4B099-DA76-4D79-BE0D-ECA4211C18A6}" type="doc">
      <dgm:prSet loTypeId="urn:microsoft.com/office/officeart/2005/8/layout/cycle7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9DFBEF1-0BE9-4206-BF98-CAEA06354C16}">
      <dgm:prSet phldrT="[Текст]"/>
      <dgm:spPr/>
      <dgm:t>
        <a:bodyPr/>
        <a:lstStyle/>
        <a:p>
          <a:r>
            <a:rPr lang="ru-RU" dirty="0" smtClean="0"/>
            <a:t>Царь</a:t>
          </a:r>
          <a:endParaRPr lang="ru-RU" dirty="0"/>
        </a:p>
      </dgm:t>
    </dgm:pt>
    <dgm:pt modelId="{CCF210C1-51E5-4731-A4FB-9A65149AEB6C}" type="parTrans" cxnId="{0EE20ECA-4906-49D3-90C1-0C9F455D4F83}">
      <dgm:prSet/>
      <dgm:spPr/>
      <dgm:t>
        <a:bodyPr/>
        <a:lstStyle/>
        <a:p>
          <a:endParaRPr lang="ru-RU"/>
        </a:p>
      </dgm:t>
    </dgm:pt>
    <dgm:pt modelId="{2F3E6194-86EE-4842-8E2C-8CA31667FE85}" type="sibTrans" cxnId="{0EE20ECA-4906-49D3-90C1-0C9F455D4F83}">
      <dgm:prSet/>
      <dgm:spPr/>
      <dgm:t>
        <a:bodyPr/>
        <a:lstStyle/>
        <a:p>
          <a:endParaRPr lang="ru-RU" dirty="0"/>
        </a:p>
      </dgm:t>
    </dgm:pt>
    <dgm:pt modelId="{C58470D6-410D-45F0-A935-A797E773E1DC}">
      <dgm:prSet phldrT="[Текст]"/>
      <dgm:spPr/>
      <dgm:t>
        <a:bodyPr/>
        <a:lstStyle/>
        <a:p>
          <a:r>
            <a:rPr lang="ru-RU" dirty="0" smtClean="0"/>
            <a:t>Боярская Дума</a:t>
          </a:r>
          <a:endParaRPr lang="ru-RU" dirty="0"/>
        </a:p>
      </dgm:t>
    </dgm:pt>
    <dgm:pt modelId="{4BDEF0C2-39B9-499F-A2A8-C42BB5767C35}" type="parTrans" cxnId="{D0C46B77-89B5-4BD2-8E9D-692CDF2E1299}">
      <dgm:prSet/>
      <dgm:spPr/>
      <dgm:t>
        <a:bodyPr/>
        <a:lstStyle/>
        <a:p>
          <a:endParaRPr lang="ru-RU"/>
        </a:p>
      </dgm:t>
    </dgm:pt>
    <dgm:pt modelId="{C2806388-3E63-42FB-A51C-76EBF2E533C1}" type="sibTrans" cxnId="{D0C46B77-89B5-4BD2-8E9D-692CDF2E1299}">
      <dgm:prSet/>
      <dgm:spPr/>
      <dgm:t>
        <a:bodyPr/>
        <a:lstStyle/>
        <a:p>
          <a:endParaRPr lang="ru-RU" dirty="0"/>
        </a:p>
      </dgm:t>
    </dgm:pt>
    <dgm:pt modelId="{8CD0FD0B-C31A-424F-9700-042E20C6ECEE}" type="pres">
      <dgm:prSet presAssocID="{F9D4B099-DA76-4D79-BE0D-ECA4211C18A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FA96EEB-671A-4E42-BAEF-9C110E1E59F0}" type="pres">
      <dgm:prSet presAssocID="{09DFBEF1-0BE9-4206-BF98-CAEA06354C16}" presName="node" presStyleLbl="node1" presStyleIdx="0" presStyleCnt="2" custScaleX="77532" custRadScaleRad="95558" custRadScaleInc="-51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B2EE4B-D6CA-4C03-AF77-883865B7B2AA}" type="pres">
      <dgm:prSet presAssocID="{2F3E6194-86EE-4842-8E2C-8CA31667FE85}" presName="sibTrans" presStyleLbl="sibTrans2D1" presStyleIdx="0" presStyleCnt="2"/>
      <dgm:spPr>
        <a:prstGeom prst="mathEqual">
          <a:avLst/>
        </a:prstGeom>
      </dgm:spPr>
      <dgm:t>
        <a:bodyPr/>
        <a:lstStyle/>
        <a:p>
          <a:endParaRPr lang="ru-RU"/>
        </a:p>
      </dgm:t>
    </dgm:pt>
    <dgm:pt modelId="{B722F7DE-DF3C-4B0D-8F0E-B4A1873B4B74}" type="pres">
      <dgm:prSet presAssocID="{2F3E6194-86EE-4842-8E2C-8CA31667FE85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361BFC41-09C5-4062-8ED1-288DC3525EE5}" type="pres">
      <dgm:prSet presAssocID="{C58470D6-410D-45F0-A935-A797E773E1DC}" presName="node" presStyleLbl="node1" presStyleIdx="1" presStyleCnt="2" custScaleX="74247" custScaleY="80566" custRadScaleRad="155407" custRadScaleInc="541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BF0705-C07D-4922-A853-522660646757}" type="pres">
      <dgm:prSet presAssocID="{C2806388-3E63-42FB-A51C-76EBF2E533C1}" presName="sibTrans" presStyleLbl="sibTrans2D1" presStyleIdx="1" presStyleCnt="2"/>
      <dgm:spPr>
        <a:prstGeom prst="mathNotEqual">
          <a:avLst/>
        </a:prstGeom>
      </dgm:spPr>
      <dgm:t>
        <a:bodyPr/>
        <a:lstStyle/>
        <a:p>
          <a:endParaRPr lang="ru-RU"/>
        </a:p>
      </dgm:t>
    </dgm:pt>
    <dgm:pt modelId="{EF4BF842-7D60-48C9-BE0B-942EFB2A56CC}" type="pres">
      <dgm:prSet presAssocID="{C2806388-3E63-42FB-A51C-76EBF2E533C1}" presName="connectorText" presStyleLbl="sibTrans2D1" presStyleIdx="1" presStyleCnt="2"/>
      <dgm:spPr/>
      <dgm:t>
        <a:bodyPr/>
        <a:lstStyle/>
        <a:p>
          <a:endParaRPr lang="ru-RU"/>
        </a:p>
      </dgm:t>
    </dgm:pt>
  </dgm:ptLst>
  <dgm:cxnLst>
    <dgm:cxn modelId="{7791F411-B374-4E71-A054-4A768672B169}" type="presOf" srcId="{09DFBEF1-0BE9-4206-BF98-CAEA06354C16}" destId="{7FA96EEB-671A-4E42-BAEF-9C110E1E59F0}" srcOrd="0" destOrd="0" presId="urn:microsoft.com/office/officeart/2005/8/layout/cycle7"/>
    <dgm:cxn modelId="{D0C46B77-89B5-4BD2-8E9D-692CDF2E1299}" srcId="{F9D4B099-DA76-4D79-BE0D-ECA4211C18A6}" destId="{C58470D6-410D-45F0-A935-A797E773E1DC}" srcOrd="1" destOrd="0" parTransId="{4BDEF0C2-39B9-499F-A2A8-C42BB5767C35}" sibTransId="{C2806388-3E63-42FB-A51C-76EBF2E533C1}"/>
    <dgm:cxn modelId="{A39F640A-E85C-488B-9EE9-5E89C186B774}" type="presOf" srcId="{C2806388-3E63-42FB-A51C-76EBF2E533C1}" destId="{EF4BF842-7D60-48C9-BE0B-942EFB2A56CC}" srcOrd="1" destOrd="0" presId="urn:microsoft.com/office/officeart/2005/8/layout/cycle7"/>
    <dgm:cxn modelId="{65054092-4618-499D-9791-74E9C79B7650}" type="presOf" srcId="{F9D4B099-DA76-4D79-BE0D-ECA4211C18A6}" destId="{8CD0FD0B-C31A-424F-9700-042E20C6ECEE}" srcOrd="0" destOrd="0" presId="urn:microsoft.com/office/officeart/2005/8/layout/cycle7"/>
    <dgm:cxn modelId="{23D9AB5D-049B-46CD-8DA1-FF6AE4BD662E}" type="presOf" srcId="{2F3E6194-86EE-4842-8E2C-8CA31667FE85}" destId="{0BB2EE4B-D6CA-4C03-AF77-883865B7B2AA}" srcOrd="0" destOrd="0" presId="urn:microsoft.com/office/officeart/2005/8/layout/cycle7"/>
    <dgm:cxn modelId="{B34B9498-1C09-427C-A6C0-A2B60E00258B}" type="presOf" srcId="{2F3E6194-86EE-4842-8E2C-8CA31667FE85}" destId="{B722F7DE-DF3C-4B0D-8F0E-B4A1873B4B74}" srcOrd="1" destOrd="0" presId="urn:microsoft.com/office/officeart/2005/8/layout/cycle7"/>
    <dgm:cxn modelId="{0EE20ECA-4906-49D3-90C1-0C9F455D4F83}" srcId="{F9D4B099-DA76-4D79-BE0D-ECA4211C18A6}" destId="{09DFBEF1-0BE9-4206-BF98-CAEA06354C16}" srcOrd="0" destOrd="0" parTransId="{CCF210C1-51E5-4731-A4FB-9A65149AEB6C}" sibTransId="{2F3E6194-86EE-4842-8E2C-8CA31667FE85}"/>
    <dgm:cxn modelId="{89DEAE49-8A3E-4971-A218-2A21FE8485F1}" type="presOf" srcId="{C2806388-3E63-42FB-A51C-76EBF2E533C1}" destId="{99BF0705-C07D-4922-A853-522660646757}" srcOrd="0" destOrd="0" presId="urn:microsoft.com/office/officeart/2005/8/layout/cycle7"/>
    <dgm:cxn modelId="{AE22AB73-0100-4602-B501-F7F382042686}" type="presOf" srcId="{C58470D6-410D-45F0-A935-A797E773E1DC}" destId="{361BFC41-09C5-4062-8ED1-288DC3525EE5}" srcOrd="0" destOrd="0" presId="urn:microsoft.com/office/officeart/2005/8/layout/cycle7"/>
    <dgm:cxn modelId="{FE53DA25-233A-435A-B215-A7083139E075}" type="presParOf" srcId="{8CD0FD0B-C31A-424F-9700-042E20C6ECEE}" destId="{7FA96EEB-671A-4E42-BAEF-9C110E1E59F0}" srcOrd="0" destOrd="0" presId="urn:microsoft.com/office/officeart/2005/8/layout/cycle7"/>
    <dgm:cxn modelId="{C957D00F-EAB6-4301-857F-EE7393CA2641}" type="presParOf" srcId="{8CD0FD0B-C31A-424F-9700-042E20C6ECEE}" destId="{0BB2EE4B-D6CA-4C03-AF77-883865B7B2AA}" srcOrd="1" destOrd="0" presId="urn:microsoft.com/office/officeart/2005/8/layout/cycle7"/>
    <dgm:cxn modelId="{72E1196D-04AA-4BAA-BA08-174CC2DEF497}" type="presParOf" srcId="{0BB2EE4B-D6CA-4C03-AF77-883865B7B2AA}" destId="{B722F7DE-DF3C-4B0D-8F0E-B4A1873B4B74}" srcOrd="0" destOrd="0" presId="urn:microsoft.com/office/officeart/2005/8/layout/cycle7"/>
    <dgm:cxn modelId="{485A7547-FCB9-40BC-8BC6-D88E0B0C5450}" type="presParOf" srcId="{8CD0FD0B-C31A-424F-9700-042E20C6ECEE}" destId="{361BFC41-09C5-4062-8ED1-288DC3525EE5}" srcOrd="2" destOrd="0" presId="urn:microsoft.com/office/officeart/2005/8/layout/cycle7"/>
    <dgm:cxn modelId="{9E4451B8-FB87-4BC6-9FBC-8814315CAF70}" type="presParOf" srcId="{8CD0FD0B-C31A-424F-9700-042E20C6ECEE}" destId="{99BF0705-C07D-4922-A853-522660646757}" srcOrd="3" destOrd="0" presId="urn:microsoft.com/office/officeart/2005/8/layout/cycle7"/>
    <dgm:cxn modelId="{E81E9175-4DA0-4D60-BC32-0A3EFB6563BF}" type="presParOf" srcId="{99BF0705-C07D-4922-A853-522660646757}" destId="{EF4BF842-7D60-48C9-BE0B-942EFB2A56CC}" srcOrd="0" destOrd="0" presId="urn:microsoft.com/office/officeart/2005/8/layout/cycle7"/>
  </dgm:cxnLst>
  <dgm:bg/>
  <dgm:whole/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F9D4B099-DA76-4D79-BE0D-ECA4211C18A6}" type="doc">
      <dgm:prSet loTypeId="urn:microsoft.com/office/officeart/2005/8/layout/cycle7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9DFBEF1-0BE9-4206-BF98-CAEA06354C16}">
      <dgm:prSet phldrT="[Текст]"/>
      <dgm:spPr/>
      <dgm:t>
        <a:bodyPr/>
        <a:lstStyle/>
        <a:p>
          <a:r>
            <a:rPr lang="ru-RU" dirty="0" smtClean="0"/>
            <a:t>Царь</a:t>
          </a:r>
          <a:endParaRPr lang="ru-RU" dirty="0"/>
        </a:p>
      </dgm:t>
    </dgm:pt>
    <dgm:pt modelId="{CCF210C1-51E5-4731-A4FB-9A65149AEB6C}" type="parTrans" cxnId="{0EE20ECA-4906-49D3-90C1-0C9F455D4F83}">
      <dgm:prSet/>
      <dgm:spPr/>
      <dgm:t>
        <a:bodyPr/>
        <a:lstStyle/>
        <a:p>
          <a:endParaRPr lang="ru-RU"/>
        </a:p>
      </dgm:t>
    </dgm:pt>
    <dgm:pt modelId="{2F3E6194-86EE-4842-8E2C-8CA31667FE85}" type="sibTrans" cxnId="{0EE20ECA-4906-49D3-90C1-0C9F455D4F83}">
      <dgm:prSet/>
      <dgm:spPr/>
      <dgm:t>
        <a:bodyPr/>
        <a:lstStyle/>
        <a:p>
          <a:endParaRPr lang="ru-RU" dirty="0"/>
        </a:p>
      </dgm:t>
    </dgm:pt>
    <dgm:pt modelId="{C58470D6-410D-45F0-A935-A797E773E1DC}">
      <dgm:prSet phldrT="[Текст]"/>
      <dgm:spPr/>
      <dgm:t>
        <a:bodyPr/>
        <a:lstStyle/>
        <a:p>
          <a:r>
            <a:rPr lang="ru-RU" dirty="0" smtClean="0"/>
            <a:t>Боярская Дума</a:t>
          </a:r>
          <a:endParaRPr lang="ru-RU" dirty="0"/>
        </a:p>
      </dgm:t>
    </dgm:pt>
    <dgm:pt modelId="{4BDEF0C2-39B9-499F-A2A8-C42BB5767C35}" type="parTrans" cxnId="{D0C46B77-89B5-4BD2-8E9D-692CDF2E1299}">
      <dgm:prSet/>
      <dgm:spPr/>
      <dgm:t>
        <a:bodyPr/>
        <a:lstStyle/>
        <a:p>
          <a:endParaRPr lang="ru-RU"/>
        </a:p>
      </dgm:t>
    </dgm:pt>
    <dgm:pt modelId="{C2806388-3E63-42FB-A51C-76EBF2E533C1}" type="sibTrans" cxnId="{D0C46B77-89B5-4BD2-8E9D-692CDF2E1299}">
      <dgm:prSet/>
      <dgm:spPr/>
      <dgm:t>
        <a:bodyPr/>
        <a:lstStyle/>
        <a:p>
          <a:endParaRPr lang="ru-RU" dirty="0"/>
        </a:p>
      </dgm:t>
    </dgm:pt>
    <dgm:pt modelId="{8CD0FD0B-C31A-424F-9700-042E20C6ECEE}" type="pres">
      <dgm:prSet presAssocID="{F9D4B099-DA76-4D79-BE0D-ECA4211C18A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FA96EEB-671A-4E42-BAEF-9C110E1E59F0}" type="pres">
      <dgm:prSet presAssocID="{09DFBEF1-0BE9-4206-BF98-CAEA06354C16}" presName="node" presStyleLbl="node1" presStyleIdx="0" presStyleCnt="2" custScaleX="77532" custRadScaleRad="151659" custRadScaleInc="-580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B2EE4B-D6CA-4C03-AF77-883865B7B2AA}" type="pres">
      <dgm:prSet presAssocID="{2F3E6194-86EE-4842-8E2C-8CA31667FE85}" presName="sibTrans" presStyleLbl="sibTrans2D1" presStyleIdx="0" presStyleCnt="2"/>
      <dgm:spPr>
        <a:prstGeom prst="mathEqual">
          <a:avLst/>
        </a:prstGeom>
      </dgm:spPr>
      <dgm:t>
        <a:bodyPr/>
        <a:lstStyle/>
        <a:p>
          <a:endParaRPr lang="ru-RU"/>
        </a:p>
      </dgm:t>
    </dgm:pt>
    <dgm:pt modelId="{B722F7DE-DF3C-4B0D-8F0E-B4A1873B4B74}" type="pres">
      <dgm:prSet presAssocID="{2F3E6194-86EE-4842-8E2C-8CA31667FE85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361BFC41-09C5-4062-8ED1-288DC3525EE5}" type="pres">
      <dgm:prSet presAssocID="{C58470D6-410D-45F0-A935-A797E773E1DC}" presName="node" presStyleLbl="node1" presStyleIdx="1" presStyleCnt="2" custScaleX="74247" custRadScaleRad="149342" custRadScaleInc="-1426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BF0705-C07D-4922-A853-522660646757}" type="pres">
      <dgm:prSet presAssocID="{C2806388-3E63-42FB-A51C-76EBF2E533C1}" presName="sibTrans" presStyleLbl="sibTrans2D1" presStyleIdx="1" presStyleCnt="2"/>
      <dgm:spPr>
        <a:prstGeom prst="mathEqual">
          <a:avLst/>
        </a:prstGeom>
      </dgm:spPr>
      <dgm:t>
        <a:bodyPr/>
        <a:lstStyle/>
        <a:p>
          <a:endParaRPr lang="ru-RU"/>
        </a:p>
      </dgm:t>
    </dgm:pt>
    <dgm:pt modelId="{EF4BF842-7D60-48C9-BE0B-942EFB2A56CC}" type="pres">
      <dgm:prSet presAssocID="{C2806388-3E63-42FB-A51C-76EBF2E533C1}" presName="connectorText" presStyleLbl="sibTrans2D1" presStyleIdx="1" presStyleCnt="2"/>
      <dgm:spPr/>
      <dgm:t>
        <a:bodyPr/>
        <a:lstStyle/>
        <a:p>
          <a:endParaRPr lang="ru-RU"/>
        </a:p>
      </dgm:t>
    </dgm:pt>
  </dgm:ptLst>
  <dgm:cxnLst>
    <dgm:cxn modelId="{BAD4AD03-CA15-4937-82DB-C57B9B21B06D}" type="presOf" srcId="{F9D4B099-DA76-4D79-BE0D-ECA4211C18A6}" destId="{8CD0FD0B-C31A-424F-9700-042E20C6ECEE}" srcOrd="0" destOrd="0" presId="urn:microsoft.com/office/officeart/2005/8/layout/cycle7"/>
    <dgm:cxn modelId="{D0C46B77-89B5-4BD2-8E9D-692CDF2E1299}" srcId="{F9D4B099-DA76-4D79-BE0D-ECA4211C18A6}" destId="{C58470D6-410D-45F0-A935-A797E773E1DC}" srcOrd="1" destOrd="0" parTransId="{4BDEF0C2-39B9-499F-A2A8-C42BB5767C35}" sibTransId="{C2806388-3E63-42FB-A51C-76EBF2E533C1}"/>
    <dgm:cxn modelId="{FDDE7082-7ABD-4642-9E84-2DF91EAEDC6D}" type="presOf" srcId="{09DFBEF1-0BE9-4206-BF98-CAEA06354C16}" destId="{7FA96EEB-671A-4E42-BAEF-9C110E1E59F0}" srcOrd="0" destOrd="0" presId="urn:microsoft.com/office/officeart/2005/8/layout/cycle7"/>
    <dgm:cxn modelId="{016B67B6-5124-41C9-AFA1-1D49810AE611}" type="presOf" srcId="{2F3E6194-86EE-4842-8E2C-8CA31667FE85}" destId="{B722F7DE-DF3C-4B0D-8F0E-B4A1873B4B74}" srcOrd="1" destOrd="0" presId="urn:microsoft.com/office/officeart/2005/8/layout/cycle7"/>
    <dgm:cxn modelId="{0EE20ECA-4906-49D3-90C1-0C9F455D4F83}" srcId="{F9D4B099-DA76-4D79-BE0D-ECA4211C18A6}" destId="{09DFBEF1-0BE9-4206-BF98-CAEA06354C16}" srcOrd="0" destOrd="0" parTransId="{CCF210C1-51E5-4731-A4FB-9A65149AEB6C}" sibTransId="{2F3E6194-86EE-4842-8E2C-8CA31667FE85}"/>
    <dgm:cxn modelId="{702D2A8E-E8D8-45FE-B2CF-1D6330E0320F}" type="presOf" srcId="{C2806388-3E63-42FB-A51C-76EBF2E533C1}" destId="{EF4BF842-7D60-48C9-BE0B-942EFB2A56CC}" srcOrd="1" destOrd="0" presId="urn:microsoft.com/office/officeart/2005/8/layout/cycle7"/>
    <dgm:cxn modelId="{498EC6F6-C664-4752-9B01-E8233889783D}" type="presOf" srcId="{2F3E6194-86EE-4842-8E2C-8CA31667FE85}" destId="{0BB2EE4B-D6CA-4C03-AF77-883865B7B2AA}" srcOrd="0" destOrd="0" presId="urn:microsoft.com/office/officeart/2005/8/layout/cycle7"/>
    <dgm:cxn modelId="{2D754C63-5842-447C-9CE3-3933A57DE460}" type="presOf" srcId="{C58470D6-410D-45F0-A935-A797E773E1DC}" destId="{361BFC41-09C5-4062-8ED1-288DC3525EE5}" srcOrd="0" destOrd="0" presId="urn:microsoft.com/office/officeart/2005/8/layout/cycle7"/>
    <dgm:cxn modelId="{6A084BF3-9A45-48B9-83C9-936244C8F6AB}" type="presOf" srcId="{C2806388-3E63-42FB-A51C-76EBF2E533C1}" destId="{99BF0705-C07D-4922-A853-522660646757}" srcOrd="0" destOrd="0" presId="urn:microsoft.com/office/officeart/2005/8/layout/cycle7"/>
    <dgm:cxn modelId="{A664625C-13C1-4C3F-89C3-B84034B85A0D}" type="presParOf" srcId="{8CD0FD0B-C31A-424F-9700-042E20C6ECEE}" destId="{7FA96EEB-671A-4E42-BAEF-9C110E1E59F0}" srcOrd="0" destOrd="0" presId="urn:microsoft.com/office/officeart/2005/8/layout/cycle7"/>
    <dgm:cxn modelId="{D8A86F30-C639-4A7A-883B-D491B9F64259}" type="presParOf" srcId="{8CD0FD0B-C31A-424F-9700-042E20C6ECEE}" destId="{0BB2EE4B-D6CA-4C03-AF77-883865B7B2AA}" srcOrd="1" destOrd="0" presId="urn:microsoft.com/office/officeart/2005/8/layout/cycle7"/>
    <dgm:cxn modelId="{2A26CCC3-2120-4A8D-A9E4-81E749D486FE}" type="presParOf" srcId="{0BB2EE4B-D6CA-4C03-AF77-883865B7B2AA}" destId="{B722F7DE-DF3C-4B0D-8F0E-B4A1873B4B74}" srcOrd="0" destOrd="0" presId="urn:microsoft.com/office/officeart/2005/8/layout/cycle7"/>
    <dgm:cxn modelId="{E9893EB9-5546-400A-80D8-D42013B92965}" type="presParOf" srcId="{8CD0FD0B-C31A-424F-9700-042E20C6ECEE}" destId="{361BFC41-09C5-4062-8ED1-288DC3525EE5}" srcOrd="2" destOrd="0" presId="urn:microsoft.com/office/officeart/2005/8/layout/cycle7"/>
    <dgm:cxn modelId="{58B59B7F-DC04-43EB-A113-C1AF76CCA296}" type="presParOf" srcId="{8CD0FD0B-C31A-424F-9700-042E20C6ECEE}" destId="{99BF0705-C07D-4922-A853-522660646757}" srcOrd="3" destOrd="0" presId="urn:microsoft.com/office/officeart/2005/8/layout/cycle7"/>
    <dgm:cxn modelId="{A873F2B7-D108-4AF0-A6CC-354E102F1B2C}" type="presParOf" srcId="{99BF0705-C07D-4922-A853-522660646757}" destId="{EF4BF842-7D60-48C9-BE0B-942EFB2A56CC}" srcOrd="0" destOrd="0" presId="urn:microsoft.com/office/officeart/2005/8/layout/cycle7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A6CCD1-A40A-442A-9C9C-4B43AAE99922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D86645-6D1F-4A6F-88AA-C494EF165584}">
      <dgm:prSet/>
      <dgm:spPr/>
      <dgm:t>
        <a:bodyPr/>
        <a:lstStyle/>
        <a:p>
          <a:pPr rtl="0"/>
          <a:r>
            <a:rPr lang="ru-RU" b="1" dirty="0" smtClean="0"/>
            <a:t>Цель реформ.</a:t>
          </a:r>
          <a:endParaRPr lang="ru-RU" dirty="0"/>
        </a:p>
      </dgm:t>
    </dgm:pt>
    <dgm:pt modelId="{8F01C03D-76E7-44F8-801B-E7B001275D29}" type="parTrans" cxnId="{C631BAB5-E046-4914-A9EC-D0466584B382}">
      <dgm:prSet/>
      <dgm:spPr/>
      <dgm:t>
        <a:bodyPr/>
        <a:lstStyle/>
        <a:p>
          <a:endParaRPr lang="ru-RU"/>
        </a:p>
      </dgm:t>
    </dgm:pt>
    <dgm:pt modelId="{B9FDF7E6-7315-40A3-BA58-767BB99A554D}" type="sibTrans" cxnId="{C631BAB5-E046-4914-A9EC-D0466584B382}">
      <dgm:prSet/>
      <dgm:spPr/>
      <dgm:t>
        <a:bodyPr/>
        <a:lstStyle/>
        <a:p>
          <a:endParaRPr lang="ru-RU"/>
        </a:p>
      </dgm:t>
    </dgm:pt>
    <dgm:pt modelId="{7F9B0A35-7CE3-4634-8453-8FDBE79D1577}">
      <dgm:prSet/>
      <dgm:spPr/>
      <dgm:t>
        <a:bodyPr/>
        <a:lstStyle/>
        <a:p>
          <a:pPr rtl="0"/>
          <a:r>
            <a:rPr lang="ru-RU" b="1" dirty="0" smtClean="0"/>
            <a:t>Военная реформа </a:t>
          </a:r>
          <a:endParaRPr lang="ru-RU" dirty="0"/>
        </a:p>
      </dgm:t>
    </dgm:pt>
    <dgm:pt modelId="{BCA7CD87-28C8-471A-B297-4346042FB7BA}" type="parTrans" cxnId="{CC3A6551-D6D4-4310-A8E4-377733229987}">
      <dgm:prSet/>
      <dgm:spPr/>
      <dgm:t>
        <a:bodyPr/>
        <a:lstStyle/>
        <a:p>
          <a:endParaRPr lang="ru-RU"/>
        </a:p>
      </dgm:t>
    </dgm:pt>
    <dgm:pt modelId="{FAB51A2F-3C92-43B0-8C06-2BFFF9685557}" type="sibTrans" cxnId="{CC3A6551-D6D4-4310-A8E4-377733229987}">
      <dgm:prSet/>
      <dgm:spPr/>
      <dgm:t>
        <a:bodyPr/>
        <a:lstStyle/>
        <a:p>
          <a:endParaRPr lang="ru-RU"/>
        </a:p>
      </dgm:t>
    </dgm:pt>
    <dgm:pt modelId="{76FCB958-E1A7-4F0F-B786-1D2196898EA1}">
      <dgm:prSet/>
      <dgm:spPr/>
      <dgm:t>
        <a:bodyPr/>
        <a:lstStyle/>
        <a:p>
          <a:pPr rtl="0"/>
          <a:r>
            <a:rPr lang="ru-RU" b="1" dirty="0" smtClean="0"/>
            <a:t>относительно:</a:t>
          </a:r>
          <a:endParaRPr lang="ru-RU" dirty="0"/>
        </a:p>
      </dgm:t>
    </dgm:pt>
    <dgm:pt modelId="{022317AC-A989-4CBA-9620-E53646A713A1}" type="parTrans" cxnId="{8EDBAE8D-0B7A-472A-876F-D3E99AE954A2}">
      <dgm:prSet/>
      <dgm:spPr/>
      <dgm:t>
        <a:bodyPr/>
        <a:lstStyle/>
        <a:p>
          <a:endParaRPr lang="ru-RU"/>
        </a:p>
      </dgm:t>
    </dgm:pt>
    <dgm:pt modelId="{FABCA00A-B524-463B-9E3F-0B38BFD268C9}" type="sibTrans" cxnId="{8EDBAE8D-0B7A-472A-876F-D3E99AE954A2}">
      <dgm:prSet/>
      <dgm:spPr/>
      <dgm:t>
        <a:bodyPr/>
        <a:lstStyle/>
        <a:p>
          <a:endParaRPr lang="ru-RU"/>
        </a:p>
      </dgm:t>
    </dgm:pt>
    <dgm:pt modelId="{AC89C4E6-DC53-40D3-9B78-30BB42A989DA}">
      <dgm:prSet/>
      <dgm:spPr/>
      <dgm:t>
        <a:bodyPr/>
        <a:lstStyle/>
        <a:p>
          <a:pPr rtl="0"/>
          <a:r>
            <a:rPr lang="ru-RU" b="1" dirty="0" smtClean="0"/>
            <a:t>- городского сословия</a:t>
          </a:r>
          <a:endParaRPr lang="ru-RU" dirty="0"/>
        </a:p>
      </dgm:t>
    </dgm:pt>
    <dgm:pt modelId="{D4589B86-3250-4233-B9E9-DA27CEA4CCA7}" type="parTrans" cxnId="{32FBD7D7-CFEB-4B24-9677-A7B554E7C941}">
      <dgm:prSet/>
      <dgm:spPr/>
      <dgm:t>
        <a:bodyPr/>
        <a:lstStyle/>
        <a:p>
          <a:endParaRPr lang="ru-RU"/>
        </a:p>
      </dgm:t>
    </dgm:pt>
    <dgm:pt modelId="{E348F8CC-3102-42BE-A171-C2B3938B0610}" type="sibTrans" cxnId="{32FBD7D7-CFEB-4B24-9677-A7B554E7C941}">
      <dgm:prSet/>
      <dgm:spPr/>
      <dgm:t>
        <a:bodyPr/>
        <a:lstStyle/>
        <a:p>
          <a:endParaRPr lang="ru-RU"/>
        </a:p>
      </dgm:t>
    </dgm:pt>
    <dgm:pt modelId="{FE4C5E10-E7E1-40DA-941B-FAB036B2CD5B}">
      <dgm:prSet/>
      <dgm:spPr/>
      <dgm:t>
        <a:bodyPr/>
        <a:lstStyle/>
        <a:p>
          <a:pPr rtl="0"/>
          <a:r>
            <a:rPr lang="ru-RU" b="1" dirty="0" smtClean="0"/>
            <a:t>- крестьянства</a:t>
          </a:r>
          <a:endParaRPr lang="ru-RU" dirty="0"/>
        </a:p>
      </dgm:t>
    </dgm:pt>
    <dgm:pt modelId="{53400A7E-68D2-439C-A72A-DDA5102351F0}" type="parTrans" cxnId="{33A67518-5CCF-4730-A364-96FDABD3A117}">
      <dgm:prSet/>
      <dgm:spPr/>
      <dgm:t>
        <a:bodyPr/>
        <a:lstStyle/>
        <a:p>
          <a:endParaRPr lang="ru-RU"/>
        </a:p>
      </dgm:t>
    </dgm:pt>
    <dgm:pt modelId="{9C6A3F0A-23C0-4E1F-93D2-D714B972CA85}" type="sibTrans" cxnId="{33A67518-5CCF-4730-A364-96FDABD3A117}">
      <dgm:prSet/>
      <dgm:spPr/>
      <dgm:t>
        <a:bodyPr/>
        <a:lstStyle/>
        <a:p>
          <a:endParaRPr lang="ru-RU"/>
        </a:p>
      </dgm:t>
    </dgm:pt>
    <dgm:pt modelId="{EF9CEED2-14BA-4D02-8270-EB10CCCE1572}">
      <dgm:prSet/>
      <dgm:spPr/>
      <dgm:t>
        <a:bodyPr/>
        <a:lstStyle/>
        <a:p>
          <a:pPr rtl="0"/>
          <a:r>
            <a:rPr lang="ru-RU" b="1" dirty="0" smtClean="0"/>
            <a:t>Управление и власть</a:t>
          </a:r>
          <a:endParaRPr lang="ru-RU" dirty="0"/>
        </a:p>
      </dgm:t>
    </dgm:pt>
    <dgm:pt modelId="{B2210B8E-5C61-4C4E-B292-719CB08EC359}" type="parTrans" cxnId="{EF25B237-4863-4E77-B0C5-79F4A9F50607}">
      <dgm:prSet/>
      <dgm:spPr/>
      <dgm:t>
        <a:bodyPr/>
        <a:lstStyle/>
        <a:p>
          <a:endParaRPr lang="ru-RU"/>
        </a:p>
      </dgm:t>
    </dgm:pt>
    <dgm:pt modelId="{8B3D7716-57B5-4017-8FC4-C02EA06CC340}" type="sibTrans" cxnId="{EF25B237-4863-4E77-B0C5-79F4A9F50607}">
      <dgm:prSet/>
      <dgm:spPr/>
      <dgm:t>
        <a:bodyPr/>
        <a:lstStyle/>
        <a:p>
          <a:endParaRPr lang="ru-RU"/>
        </a:p>
      </dgm:t>
    </dgm:pt>
    <dgm:pt modelId="{0B8F5402-66EF-4E6F-BCB1-F0226F2DDF01}">
      <dgm:prSet/>
      <dgm:spPr/>
      <dgm:t>
        <a:bodyPr/>
        <a:lstStyle/>
        <a:p>
          <a:pPr rtl="0"/>
          <a:r>
            <a:rPr lang="ru-RU" b="1" dirty="0" smtClean="0"/>
            <a:t>Сословная реформа</a:t>
          </a:r>
          <a:endParaRPr lang="ru-RU" dirty="0"/>
        </a:p>
      </dgm:t>
    </dgm:pt>
    <dgm:pt modelId="{A2D4B8D3-49E9-4394-B6A7-422E0F969D96}" type="parTrans" cxnId="{4C957D5C-DDC6-4555-BC52-24AC57BB0390}">
      <dgm:prSet/>
      <dgm:spPr/>
      <dgm:t>
        <a:bodyPr/>
        <a:lstStyle/>
        <a:p>
          <a:endParaRPr lang="ru-RU"/>
        </a:p>
      </dgm:t>
    </dgm:pt>
    <dgm:pt modelId="{2A530930-1547-4D93-ACA4-445957259A99}" type="sibTrans" cxnId="{4C957D5C-DDC6-4555-BC52-24AC57BB0390}">
      <dgm:prSet/>
      <dgm:spPr/>
      <dgm:t>
        <a:bodyPr/>
        <a:lstStyle/>
        <a:p>
          <a:endParaRPr lang="ru-RU"/>
        </a:p>
      </dgm:t>
    </dgm:pt>
    <dgm:pt modelId="{18FD9291-ED0E-4F94-95D3-6E7C9AA2A621}">
      <dgm:prSet/>
      <dgm:spPr/>
      <dgm:t>
        <a:bodyPr/>
        <a:lstStyle/>
        <a:p>
          <a:pPr rtl="0"/>
          <a:r>
            <a:rPr lang="ru-RU" b="1" dirty="0" smtClean="0"/>
            <a:t>Административная реформа</a:t>
          </a:r>
          <a:endParaRPr lang="ru-RU" dirty="0"/>
        </a:p>
      </dgm:t>
    </dgm:pt>
    <dgm:pt modelId="{7B043092-391B-460F-8213-9D413E4BC224}" type="parTrans" cxnId="{AF70A9BC-C500-4C42-9A82-E318D7385F2B}">
      <dgm:prSet/>
      <dgm:spPr/>
      <dgm:t>
        <a:bodyPr/>
        <a:lstStyle/>
        <a:p>
          <a:endParaRPr lang="ru-RU"/>
        </a:p>
      </dgm:t>
    </dgm:pt>
    <dgm:pt modelId="{034823C5-FB43-4C2A-9CE3-A0EDBF1F6F9E}" type="sibTrans" cxnId="{AF70A9BC-C500-4C42-9A82-E318D7385F2B}">
      <dgm:prSet/>
      <dgm:spPr/>
      <dgm:t>
        <a:bodyPr/>
        <a:lstStyle/>
        <a:p>
          <a:endParaRPr lang="ru-RU"/>
        </a:p>
      </dgm:t>
    </dgm:pt>
    <dgm:pt modelId="{92782A05-BDF1-4E67-ABB0-46A141F78F18}">
      <dgm:prSet/>
      <dgm:spPr/>
      <dgm:t>
        <a:bodyPr/>
        <a:lstStyle/>
        <a:p>
          <a:pPr rtl="0"/>
          <a:r>
            <a:rPr lang="ru-RU" b="1" dirty="0" smtClean="0"/>
            <a:t>В</a:t>
          </a:r>
          <a:endParaRPr lang="ru-RU" dirty="0"/>
        </a:p>
      </dgm:t>
    </dgm:pt>
    <dgm:pt modelId="{55FE1C9C-E991-4793-8030-E7FDFBAA8698}" type="parTrans" cxnId="{5C00A732-DE69-4228-9E36-23692435DF5C}">
      <dgm:prSet/>
      <dgm:spPr/>
      <dgm:t>
        <a:bodyPr/>
        <a:lstStyle/>
        <a:p>
          <a:endParaRPr lang="ru-RU"/>
        </a:p>
      </dgm:t>
    </dgm:pt>
    <dgm:pt modelId="{B2E2A6D4-6BCA-4485-9720-EE83E11F9CC2}" type="sibTrans" cxnId="{5C00A732-DE69-4228-9E36-23692435DF5C}">
      <dgm:prSet/>
      <dgm:spPr/>
      <dgm:t>
        <a:bodyPr/>
        <a:lstStyle/>
        <a:p>
          <a:endParaRPr lang="ru-RU"/>
        </a:p>
      </dgm:t>
    </dgm:pt>
    <dgm:pt modelId="{27B260E9-74E2-42C6-A0CD-DCDDF20AE70A}" type="pres">
      <dgm:prSet presAssocID="{D5A6CCD1-A40A-442A-9C9C-4B43AAE9992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3716B8-F47A-477C-B772-2F883631A8C4}" type="pres">
      <dgm:prSet presAssocID="{A7D86645-6D1F-4A6F-88AA-C494EF165584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9DE99B-5A02-49F5-A03A-E28FE60F46E9}" type="pres">
      <dgm:prSet presAssocID="{B9FDF7E6-7315-40A3-BA58-767BB99A554D}" presName="spacer" presStyleCnt="0"/>
      <dgm:spPr/>
    </dgm:pt>
    <dgm:pt modelId="{FBC04EE0-40F5-4C4D-A6A6-96E504CE5424}" type="pres">
      <dgm:prSet presAssocID="{7F9B0A35-7CE3-4634-8453-8FDBE79D1577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8AA7DB-A788-4B28-8824-461E3E33716C}" type="pres">
      <dgm:prSet presAssocID="{7F9B0A35-7CE3-4634-8453-8FDBE79D1577}" presName="childText" presStyleLbl="revTx" presStyleIdx="0" presStyleCnt="1" custLinFactY="69478" custLinFactNeighborX="-2473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0769A4-F841-4EC6-B7D7-E193626197F3}" type="pres">
      <dgm:prSet presAssocID="{EF9CEED2-14BA-4D02-8270-EB10CCCE1572}" presName="parentText" presStyleLbl="node1" presStyleIdx="2" presStyleCnt="6" custLinFactY="-131469" custLinFactNeighborX="-5111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460CE0-D3FF-4AEE-BFC4-BC7C088EA965}" type="pres">
      <dgm:prSet presAssocID="{8B3D7716-57B5-4017-8FC4-C02EA06CC340}" presName="spacer" presStyleCnt="0"/>
      <dgm:spPr/>
    </dgm:pt>
    <dgm:pt modelId="{A05488FE-5DCB-4502-8B61-083861DB56DA}" type="pres">
      <dgm:prSet presAssocID="{0B8F5402-66EF-4E6F-BCB1-F0226F2DDF01}" presName="parentText" presStyleLbl="node1" presStyleIdx="3" presStyleCnt="6" custScaleX="99010" custScaleY="101000" custLinFactY="-129823" custLinFactNeighborX="-495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D24BD1-2712-4A8A-9DDC-33A13FA1EA58}" type="pres">
      <dgm:prSet presAssocID="{2A530930-1547-4D93-ACA4-445957259A99}" presName="spacer" presStyleCnt="0"/>
      <dgm:spPr/>
    </dgm:pt>
    <dgm:pt modelId="{053A5BD5-C9D9-403B-BD16-6623BC9E5B05}" type="pres">
      <dgm:prSet presAssocID="{18FD9291-ED0E-4F94-95D3-6E7C9AA2A621}" presName="parentText" presStyleLbl="node1" presStyleIdx="4" presStyleCnt="6" custLinFactNeighborX="2638" custLinFactNeighborY="-8820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D52490-C5D2-4E4C-AD55-328A5632D075}" type="pres">
      <dgm:prSet presAssocID="{034823C5-FB43-4C2A-9CE3-A0EDBF1F6F9E}" presName="spacer" presStyleCnt="0"/>
      <dgm:spPr/>
    </dgm:pt>
    <dgm:pt modelId="{E9F8DA61-2F53-4129-98E9-32595307E48E}" type="pres">
      <dgm:prSet presAssocID="{92782A05-BDF1-4E67-ABB0-46A141F78F18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C5F10E-64B0-4697-AB25-43FCA7CF4DA9}" type="presOf" srcId="{D5A6CCD1-A40A-442A-9C9C-4B43AAE99922}" destId="{27B260E9-74E2-42C6-A0CD-DCDDF20AE70A}" srcOrd="0" destOrd="0" presId="urn:microsoft.com/office/officeart/2005/8/layout/vList2"/>
    <dgm:cxn modelId="{D27872C5-C133-41C7-BA3C-33D795388AEC}" type="presOf" srcId="{0B8F5402-66EF-4E6F-BCB1-F0226F2DDF01}" destId="{A05488FE-5DCB-4502-8B61-083861DB56DA}" srcOrd="0" destOrd="0" presId="urn:microsoft.com/office/officeart/2005/8/layout/vList2"/>
    <dgm:cxn modelId="{AF70A9BC-C500-4C42-9A82-E318D7385F2B}" srcId="{D5A6CCD1-A40A-442A-9C9C-4B43AAE99922}" destId="{18FD9291-ED0E-4F94-95D3-6E7C9AA2A621}" srcOrd="4" destOrd="0" parTransId="{7B043092-391B-460F-8213-9D413E4BC224}" sibTransId="{034823C5-FB43-4C2A-9CE3-A0EDBF1F6F9E}"/>
    <dgm:cxn modelId="{EF25B237-4863-4E77-B0C5-79F4A9F50607}" srcId="{D5A6CCD1-A40A-442A-9C9C-4B43AAE99922}" destId="{EF9CEED2-14BA-4D02-8270-EB10CCCE1572}" srcOrd="2" destOrd="0" parTransId="{B2210B8E-5C61-4C4E-B292-719CB08EC359}" sibTransId="{8B3D7716-57B5-4017-8FC4-C02EA06CC340}"/>
    <dgm:cxn modelId="{32FBD7D7-CFEB-4B24-9677-A7B554E7C941}" srcId="{7F9B0A35-7CE3-4634-8453-8FDBE79D1577}" destId="{AC89C4E6-DC53-40D3-9B78-30BB42A989DA}" srcOrd="1" destOrd="0" parTransId="{D4589B86-3250-4233-B9E9-DA27CEA4CCA7}" sibTransId="{E348F8CC-3102-42BE-A171-C2B3938B0610}"/>
    <dgm:cxn modelId="{8EDBAE8D-0B7A-472A-876F-D3E99AE954A2}" srcId="{7F9B0A35-7CE3-4634-8453-8FDBE79D1577}" destId="{76FCB958-E1A7-4F0F-B786-1D2196898EA1}" srcOrd="0" destOrd="0" parTransId="{022317AC-A989-4CBA-9620-E53646A713A1}" sibTransId="{FABCA00A-B524-463B-9E3F-0B38BFD268C9}"/>
    <dgm:cxn modelId="{C631BAB5-E046-4914-A9EC-D0466584B382}" srcId="{D5A6CCD1-A40A-442A-9C9C-4B43AAE99922}" destId="{A7D86645-6D1F-4A6F-88AA-C494EF165584}" srcOrd="0" destOrd="0" parTransId="{8F01C03D-76E7-44F8-801B-E7B001275D29}" sibTransId="{B9FDF7E6-7315-40A3-BA58-767BB99A554D}"/>
    <dgm:cxn modelId="{5EB73FD5-1E15-44C7-ADB2-2C72CD50BA0A}" type="presOf" srcId="{EF9CEED2-14BA-4D02-8270-EB10CCCE1572}" destId="{D00769A4-F841-4EC6-B7D7-E193626197F3}" srcOrd="0" destOrd="0" presId="urn:microsoft.com/office/officeart/2005/8/layout/vList2"/>
    <dgm:cxn modelId="{0037785C-2A82-4B71-B0DA-C5DFE4E5C90B}" type="presOf" srcId="{FE4C5E10-E7E1-40DA-941B-FAB036B2CD5B}" destId="{778AA7DB-A788-4B28-8824-461E3E33716C}" srcOrd="0" destOrd="2" presId="urn:microsoft.com/office/officeart/2005/8/layout/vList2"/>
    <dgm:cxn modelId="{04F5F5C5-E374-4AFC-A576-741280CD5DBF}" type="presOf" srcId="{92782A05-BDF1-4E67-ABB0-46A141F78F18}" destId="{E9F8DA61-2F53-4129-98E9-32595307E48E}" srcOrd="0" destOrd="0" presId="urn:microsoft.com/office/officeart/2005/8/layout/vList2"/>
    <dgm:cxn modelId="{CC3A6551-D6D4-4310-A8E4-377733229987}" srcId="{D5A6CCD1-A40A-442A-9C9C-4B43AAE99922}" destId="{7F9B0A35-7CE3-4634-8453-8FDBE79D1577}" srcOrd="1" destOrd="0" parTransId="{BCA7CD87-28C8-471A-B297-4346042FB7BA}" sibTransId="{FAB51A2F-3C92-43B0-8C06-2BFFF9685557}"/>
    <dgm:cxn modelId="{F241AFCE-72FE-4DD9-B044-95C007A15F67}" type="presOf" srcId="{7F9B0A35-7CE3-4634-8453-8FDBE79D1577}" destId="{FBC04EE0-40F5-4C4D-A6A6-96E504CE5424}" srcOrd="0" destOrd="0" presId="urn:microsoft.com/office/officeart/2005/8/layout/vList2"/>
    <dgm:cxn modelId="{4C957D5C-DDC6-4555-BC52-24AC57BB0390}" srcId="{D5A6CCD1-A40A-442A-9C9C-4B43AAE99922}" destId="{0B8F5402-66EF-4E6F-BCB1-F0226F2DDF01}" srcOrd="3" destOrd="0" parTransId="{A2D4B8D3-49E9-4394-B6A7-422E0F969D96}" sibTransId="{2A530930-1547-4D93-ACA4-445957259A99}"/>
    <dgm:cxn modelId="{3A00434C-88F3-4B81-817C-C62429A61D3B}" type="presOf" srcId="{18FD9291-ED0E-4F94-95D3-6E7C9AA2A621}" destId="{053A5BD5-C9D9-403B-BD16-6623BC9E5B05}" srcOrd="0" destOrd="0" presId="urn:microsoft.com/office/officeart/2005/8/layout/vList2"/>
    <dgm:cxn modelId="{18D9CEA3-72A5-4468-AEF0-FD709C91B384}" type="presOf" srcId="{AC89C4E6-DC53-40D3-9B78-30BB42A989DA}" destId="{778AA7DB-A788-4B28-8824-461E3E33716C}" srcOrd="0" destOrd="1" presId="urn:microsoft.com/office/officeart/2005/8/layout/vList2"/>
    <dgm:cxn modelId="{5C00A732-DE69-4228-9E36-23692435DF5C}" srcId="{D5A6CCD1-A40A-442A-9C9C-4B43AAE99922}" destId="{92782A05-BDF1-4E67-ABB0-46A141F78F18}" srcOrd="5" destOrd="0" parTransId="{55FE1C9C-E991-4793-8030-E7FDFBAA8698}" sibTransId="{B2E2A6D4-6BCA-4485-9720-EE83E11F9CC2}"/>
    <dgm:cxn modelId="{D8E966DD-BDE4-4D18-8869-8BE1138BEA52}" type="presOf" srcId="{76FCB958-E1A7-4F0F-B786-1D2196898EA1}" destId="{778AA7DB-A788-4B28-8824-461E3E33716C}" srcOrd="0" destOrd="0" presId="urn:microsoft.com/office/officeart/2005/8/layout/vList2"/>
    <dgm:cxn modelId="{33A67518-5CCF-4730-A364-96FDABD3A117}" srcId="{7F9B0A35-7CE3-4634-8453-8FDBE79D1577}" destId="{FE4C5E10-E7E1-40DA-941B-FAB036B2CD5B}" srcOrd="2" destOrd="0" parTransId="{53400A7E-68D2-439C-A72A-DDA5102351F0}" sibTransId="{9C6A3F0A-23C0-4E1F-93D2-D714B972CA85}"/>
    <dgm:cxn modelId="{80C02424-BC3B-4F61-A099-E6E535FA5A35}" type="presOf" srcId="{A7D86645-6D1F-4A6F-88AA-C494EF165584}" destId="{763716B8-F47A-477C-B772-2F883631A8C4}" srcOrd="0" destOrd="0" presId="urn:microsoft.com/office/officeart/2005/8/layout/vList2"/>
    <dgm:cxn modelId="{61BF5FB3-CA75-4436-913C-01BE5C744B3D}" type="presParOf" srcId="{27B260E9-74E2-42C6-A0CD-DCDDF20AE70A}" destId="{763716B8-F47A-477C-B772-2F883631A8C4}" srcOrd="0" destOrd="0" presId="urn:microsoft.com/office/officeart/2005/8/layout/vList2"/>
    <dgm:cxn modelId="{4464EFC3-8CD0-4D3A-BEBB-CE7DF04D7F45}" type="presParOf" srcId="{27B260E9-74E2-42C6-A0CD-DCDDF20AE70A}" destId="{FA9DE99B-5A02-49F5-A03A-E28FE60F46E9}" srcOrd="1" destOrd="0" presId="urn:microsoft.com/office/officeart/2005/8/layout/vList2"/>
    <dgm:cxn modelId="{B4136CA5-58F4-4857-B9D9-2032A36C0C56}" type="presParOf" srcId="{27B260E9-74E2-42C6-A0CD-DCDDF20AE70A}" destId="{FBC04EE0-40F5-4C4D-A6A6-96E504CE5424}" srcOrd="2" destOrd="0" presId="urn:microsoft.com/office/officeart/2005/8/layout/vList2"/>
    <dgm:cxn modelId="{BB6DCF8F-EEA4-4C91-943E-2B4E0A346899}" type="presParOf" srcId="{27B260E9-74E2-42C6-A0CD-DCDDF20AE70A}" destId="{778AA7DB-A788-4B28-8824-461E3E33716C}" srcOrd="3" destOrd="0" presId="urn:microsoft.com/office/officeart/2005/8/layout/vList2"/>
    <dgm:cxn modelId="{C2A87C7F-BF63-4C93-A246-CA2FBE37ED8E}" type="presParOf" srcId="{27B260E9-74E2-42C6-A0CD-DCDDF20AE70A}" destId="{D00769A4-F841-4EC6-B7D7-E193626197F3}" srcOrd="4" destOrd="0" presId="urn:microsoft.com/office/officeart/2005/8/layout/vList2"/>
    <dgm:cxn modelId="{B411359A-F18A-4F9F-9802-0DFFEEC8C3D7}" type="presParOf" srcId="{27B260E9-74E2-42C6-A0CD-DCDDF20AE70A}" destId="{56460CE0-D3FF-4AEE-BFC4-BC7C088EA965}" srcOrd="5" destOrd="0" presId="urn:microsoft.com/office/officeart/2005/8/layout/vList2"/>
    <dgm:cxn modelId="{32977FF0-C879-4603-B840-3CEB02CDEAA0}" type="presParOf" srcId="{27B260E9-74E2-42C6-A0CD-DCDDF20AE70A}" destId="{A05488FE-5DCB-4502-8B61-083861DB56DA}" srcOrd="6" destOrd="0" presId="urn:microsoft.com/office/officeart/2005/8/layout/vList2"/>
    <dgm:cxn modelId="{91F7DD21-9C45-4D74-B134-68140C110A8C}" type="presParOf" srcId="{27B260E9-74E2-42C6-A0CD-DCDDF20AE70A}" destId="{4AD24BD1-2712-4A8A-9DDC-33A13FA1EA58}" srcOrd="7" destOrd="0" presId="urn:microsoft.com/office/officeart/2005/8/layout/vList2"/>
    <dgm:cxn modelId="{C0548FB7-F1C1-46CF-88DC-D1C17E18C300}" type="presParOf" srcId="{27B260E9-74E2-42C6-A0CD-DCDDF20AE70A}" destId="{053A5BD5-C9D9-403B-BD16-6623BC9E5B05}" srcOrd="8" destOrd="0" presId="urn:microsoft.com/office/officeart/2005/8/layout/vList2"/>
    <dgm:cxn modelId="{226309CF-2E25-497D-8DCC-16F8985FAAB6}" type="presParOf" srcId="{27B260E9-74E2-42C6-A0CD-DCDDF20AE70A}" destId="{44D52490-C5D2-4E4C-AD55-328A5632D075}" srcOrd="9" destOrd="0" presId="urn:microsoft.com/office/officeart/2005/8/layout/vList2"/>
    <dgm:cxn modelId="{9F4BD952-E46D-4E8B-9EBA-BA525A08037B}" type="presParOf" srcId="{27B260E9-74E2-42C6-A0CD-DCDDF20AE70A}" destId="{E9F8DA61-2F53-4129-98E9-32595307E48E}" srcOrd="10" destOrd="0" presId="urn:microsoft.com/office/officeart/2005/8/layout/vList2"/>
  </dgm:cxnLst>
  <dgm:bg/>
  <dgm:whole/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ADEB0308-5EEC-432A-B0ED-FA3B7A20902F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FE04D41B-BBBF-4591-B24F-C0FC3C373528}">
      <dgm:prSet phldrT="[Текст]" phldr="1"/>
      <dgm:spPr/>
      <dgm:t>
        <a:bodyPr/>
        <a:lstStyle/>
        <a:p>
          <a:endParaRPr lang="ru-RU" dirty="0"/>
        </a:p>
      </dgm:t>
    </dgm:pt>
    <dgm:pt modelId="{52910335-8F96-4C04-9D4A-D41FA3CEC7C0}" type="parTrans" cxnId="{AC3816B2-8E6C-444F-BA5D-590DFEFDA602}">
      <dgm:prSet/>
      <dgm:spPr/>
      <dgm:t>
        <a:bodyPr/>
        <a:lstStyle/>
        <a:p>
          <a:endParaRPr lang="ru-RU"/>
        </a:p>
      </dgm:t>
    </dgm:pt>
    <dgm:pt modelId="{D1CA2CED-DBC4-49E0-BA72-F2E62D55D7CF}" type="sibTrans" cxnId="{AC3816B2-8E6C-444F-BA5D-590DFEFDA602}">
      <dgm:prSet/>
      <dgm:spPr/>
      <dgm:t>
        <a:bodyPr/>
        <a:lstStyle/>
        <a:p>
          <a:endParaRPr lang="ru-RU"/>
        </a:p>
      </dgm:t>
    </dgm:pt>
    <dgm:pt modelId="{681659DF-DAAC-47CB-BA92-EF577D7E153F}">
      <dgm:prSet custT="1"/>
      <dgm:spPr/>
      <dgm:t>
        <a:bodyPr/>
        <a:lstStyle/>
        <a:p>
          <a:endParaRPr lang="ru-RU" sz="2800" dirty="0" smtClean="0"/>
        </a:p>
        <a:p>
          <a:r>
            <a:rPr lang="ru-RU" sz="2800" dirty="0" smtClean="0"/>
            <a:t>Вся</a:t>
          </a:r>
        </a:p>
        <a:p>
          <a:r>
            <a:rPr lang="ru-RU" sz="2800" dirty="0" smtClean="0"/>
            <a:t> полнота </a:t>
          </a:r>
        </a:p>
        <a:p>
          <a:r>
            <a:rPr lang="ru-RU" sz="2800" dirty="0" smtClean="0"/>
            <a:t>государственной </a:t>
          </a:r>
        </a:p>
        <a:p>
          <a:r>
            <a:rPr lang="ru-RU" sz="2800" dirty="0" smtClean="0"/>
            <a:t>власти</a:t>
          </a:r>
          <a:endParaRPr lang="ru-RU" sz="2800" dirty="0"/>
        </a:p>
      </dgm:t>
    </dgm:pt>
    <dgm:pt modelId="{CF85DC35-D789-4435-9116-BF7515E8417D}" type="parTrans" cxnId="{39647882-3787-4AC8-8C04-7F2FECDFAFEB}">
      <dgm:prSet/>
      <dgm:spPr/>
      <dgm:t>
        <a:bodyPr/>
        <a:lstStyle/>
        <a:p>
          <a:endParaRPr lang="ru-RU"/>
        </a:p>
      </dgm:t>
    </dgm:pt>
    <dgm:pt modelId="{79BAB22E-3415-44B2-880F-B3ACDD52C764}" type="sibTrans" cxnId="{39647882-3787-4AC8-8C04-7F2FECDFAFEB}">
      <dgm:prSet/>
      <dgm:spPr/>
      <dgm:t>
        <a:bodyPr/>
        <a:lstStyle/>
        <a:p>
          <a:endParaRPr lang="ru-RU"/>
        </a:p>
      </dgm:t>
    </dgm:pt>
    <dgm:pt modelId="{18383299-97B5-4BC8-8B11-EF74B05D30E3}" type="pres">
      <dgm:prSet presAssocID="{ADEB0308-5EEC-432A-B0ED-FA3B7A20902F}" presName="Name0" presStyleCnt="0">
        <dgm:presLayoutVars>
          <dgm:dir/>
          <dgm:animLvl val="lvl"/>
          <dgm:resizeHandles val="exact"/>
        </dgm:presLayoutVars>
      </dgm:prSet>
      <dgm:spPr/>
    </dgm:pt>
    <dgm:pt modelId="{A82C2458-07B6-479C-90D7-4EE92925EF93}" type="pres">
      <dgm:prSet presAssocID="{681659DF-DAAC-47CB-BA92-EF577D7E153F}" presName="Name8" presStyleCnt="0"/>
      <dgm:spPr/>
    </dgm:pt>
    <dgm:pt modelId="{E7609DB1-10E5-4CF5-AC57-5E58B0ACC50E}" type="pres">
      <dgm:prSet presAssocID="{681659DF-DAAC-47CB-BA92-EF577D7E153F}" presName="level" presStyleLbl="node1" presStyleIdx="0" presStyleCnt="2" custScaleX="99287" custScaleY="34286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A877B1-3085-4645-9363-FFAE595E7FA6}" type="pres">
      <dgm:prSet presAssocID="{681659DF-DAAC-47CB-BA92-EF577D7E153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B32822-DEE8-45E7-9A1F-4659E42564D7}" type="pres">
      <dgm:prSet presAssocID="{FE04D41B-BBBF-4591-B24F-C0FC3C373528}" presName="Name8" presStyleCnt="0"/>
      <dgm:spPr/>
    </dgm:pt>
    <dgm:pt modelId="{133CAE8F-5CD7-436F-BEB6-2178002C8CE4}" type="pres">
      <dgm:prSet presAssocID="{FE04D41B-BBBF-4591-B24F-C0FC3C373528}" presName="level" presStyleLbl="node1" presStyleIdx="1" presStyleCnt="2" custScaleY="12068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BC5B0C-41FD-45E3-9966-E10062C9075B}" type="pres">
      <dgm:prSet presAssocID="{FE04D41B-BBBF-4591-B24F-C0FC3C37352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9647882-3787-4AC8-8C04-7F2FECDFAFEB}" srcId="{ADEB0308-5EEC-432A-B0ED-FA3B7A20902F}" destId="{681659DF-DAAC-47CB-BA92-EF577D7E153F}" srcOrd="0" destOrd="0" parTransId="{CF85DC35-D789-4435-9116-BF7515E8417D}" sibTransId="{79BAB22E-3415-44B2-880F-B3ACDD52C764}"/>
    <dgm:cxn modelId="{BB5FED13-8B49-4F43-ABB9-73FD7E0D9663}" type="presOf" srcId="{ADEB0308-5EEC-432A-B0ED-FA3B7A20902F}" destId="{18383299-97B5-4BC8-8B11-EF74B05D30E3}" srcOrd="0" destOrd="0" presId="urn:microsoft.com/office/officeart/2005/8/layout/pyramid1"/>
    <dgm:cxn modelId="{AC3816B2-8E6C-444F-BA5D-590DFEFDA602}" srcId="{ADEB0308-5EEC-432A-B0ED-FA3B7A20902F}" destId="{FE04D41B-BBBF-4591-B24F-C0FC3C373528}" srcOrd="1" destOrd="0" parTransId="{52910335-8F96-4C04-9D4A-D41FA3CEC7C0}" sibTransId="{D1CA2CED-DBC4-49E0-BA72-F2E62D55D7CF}"/>
    <dgm:cxn modelId="{E357F632-4073-4D25-B7A0-216C214B60B5}" type="presOf" srcId="{681659DF-DAAC-47CB-BA92-EF577D7E153F}" destId="{98A877B1-3085-4645-9363-FFAE595E7FA6}" srcOrd="1" destOrd="0" presId="urn:microsoft.com/office/officeart/2005/8/layout/pyramid1"/>
    <dgm:cxn modelId="{D8DE883C-6C50-419D-A5CD-7800EF6674D5}" type="presOf" srcId="{FE04D41B-BBBF-4591-B24F-C0FC3C373528}" destId="{D0BC5B0C-41FD-45E3-9966-E10062C9075B}" srcOrd="1" destOrd="0" presId="urn:microsoft.com/office/officeart/2005/8/layout/pyramid1"/>
    <dgm:cxn modelId="{D862AA55-84E3-46CD-ABEA-CA7CE74F36F0}" type="presOf" srcId="{FE04D41B-BBBF-4591-B24F-C0FC3C373528}" destId="{133CAE8F-5CD7-436F-BEB6-2178002C8CE4}" srcOrd="0" destOrd="0" presId="urn:microsoft.com/office/officeart/2005/8/layout/pyramid1"/>
    <dgm:cxn modelId="{267078E1-8755-447A-9767-82E9C0272B8A}" type="presOf" srcId="{681659DF-DAAC-47CB-BA92-EF577D7E153F}" destId="{E7609DB1-10E5-4CF5-AC57-5E58B0ACC50E}" srcOrd="0" destOrd="0" presId="urn:microsoft.com/office/officeart/2005/8/layout/pyramid1"/>
    <dgm:cxn modelId="{A01DBA95-EAE2-4589-9EAC-B2B4E2F587CC}" type="presParOf" srcId="{18383299-97B5-4BC8-8B11-EF74B05D30E3}" destId="{A82C2458-07B6-479C-90D7-4EE92925EF93}" srcOrd="0" destOrd="0" presId="urn:microsoft.com/office/officeart/2005/8/layout/pyramid1"/>
    <dgm:cxn modelId="{9C9FBF9D-C423-4079-8D5C-8DA4755FF99E}" type="presParOf" srcId="{A82C2458-07B6-479C-90D7-4EE92925EF93}" destId="{E7609DB1-10E5-4CF5-AC57-5E58B0ACC50E}" srcOrd="0" destOrd="0" presId="urn:microsoft.com/office/officeart/2005/8/layout/pyramid1"/>
    <dgm:cxn modelId="{8DDAEB57-D5FB-4BA7-ADC1-6D2413F9FFC4}" type="presParOf" srcId="{A82C2458-07B6-479C-90D7-4EE92925EF93}" destId="{98A877B1-3085-4645-9363-FFAE595E7FA6}" srcOrd="1" destOrd="0" presId="urn:microsoft.com/office/officeart/2005/8/layout/pyramid1"/>
    <dgm:cxn modelId="{8B3A086F-2C1B-4C63-93EE-4CF8BBB46E2A}" type="presParOf" srcId="{18383299-97B5-4BC8-8B11-EF74B05D30E3}" destId="{8FB32822-DEE8-45E7-9A1F-4659E42564D7}" srcOrd="1" destOrd="0" presId="urn:microsoft.com/office/officeart/2005/8/layout/pyramid1"/>
    <dgm:cxn modelId="{91C6FA87-A65D-44D4-9C7D-F6636DE9D005}" type="presParOf" srcId="{8FB32822-DEE8-45E7-9A1F-4659E42564D7}" destId="{133CAE8F-5CD7-436F-BEB6-2178002C8CE4}" srcOrd="0" destOrd="0" presId="urn:microsoft.com/office/officeart/2005/8/layout/pyramid1"/>
    <dgm:cxn modelId="{1896EC82-D610-457B-BC61-ECD4AFA256E7}" type="presParOf" srcId="{8FB32822-DEE8-45E7-9A1F-4659E42564D7}" destId="{D0BC5B0C-41FD-45E3-9966-E10062C9075B}" srcOrd="1" destOrd="0" presId="urn:microsoft.com/office/officeart/2005/8/layout/pyramid1"/>
  </dgm:cxnLst>
  <dgm:bg/>
  <dgm:whole/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F9D4B099-DA76-4D79-BE0D-ECA4211C18A6}" type="doc">
      <dgm:prSet loTypeId="urn:microsoft.com/office/officeart/2005/8/layout/cycle7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9DFBEF1-0BE9-4206-BF98-CAEA06354C16}">
      <dgm:prSet phldrT="[Текст]"/>
      <dgm:spPr/>
      <dgm:t>
        <a:bodyPr/>
        <a:lstStyle/>
        <a:p>
          <a:r>
            <a:rPr lang="ru-RU" dirty="0" smtClean="0"/>
            <a:t>Царь</a:t>
          </a:r>
          <a:endParaRPr lang="ru-RU" dirty="0"/>
        </a:p>
      </dgm:t>
    </dgm:pt>
    <dgm:pt modelId="{CCF210C1-51E5-4731-A4FB-9A65149AEB6C}" type="parTrans" cxnId="{0EE20ECA-4906-49D3-90C1-0C9F455D4F83}">
      <dgm:prSet/>
      <dgm:spPr/>
      <dgm:t>
        <a:bodyPr/>
        <a:lstStyle/>
        <a:p>
          <a:endParaRPr lang="ru-RU"/>
        </a:p>
      </dgm:t>
    </dgm:pt>
    <dgm:pt modelId="{2F3E6194-86EE-4842-8E2C-8CA31667FE85}" type="sibTrans" cxnId="{0EE20ECA-4906-49D3-90C1-0C9F455D4F83}">
      <dgm:prSet/>
      <dgm:spPr/>
      <dgm:t>
        <a:bodyPr/>
        <a:lstStyle/>
        <a:p>
          <a:endParaRPr lang="ru-RU" dirty="0"/>
        </a:p>
      </dgm:t>
    </dgm:pt>
    <dgm:pt modelId="{C58470D6-410D-45F0-A935-A797E773E1DC}">
      <dgm:prSet phldrT="[Текст]"/>
      <dgm:spPr/>
      <dgm:t>
        <a:bodyPr/>
        <a:lstStyle/>
        <a:p>
          <a:r>
            <a:rPr lang="ru-RU" dirty="0" smtClean="0"/>
            <a:t>Боярская Дума</a:t>
          </a:r>
          <a:endParaRPr lang="ru-RU" dirty="0"/>
        </a:p>
      </dgm:t>
    </dgm:pt>
    <dgm:pt modelId="{4BDEF0C2-39B9-499F-A2A8-C42BB5767C35}" type="parTrans" cxnId="{D0C46B77-89B5-4BD2-8E9D-692CDF2E1299}">
      <dgm:prSet/>
      <dgm:spPr/>
      <dgm:t>
        <a:bodyPr/>
        <a:lstStyle/>
        <a:p>
          <a:endParaRPr lang="ru-RU"/>
        </a:p>
      </dgm:t>
    </dgm:pt>
    <dgm:pt modelId="{C2806388-3E63-42FB-A51C-76EBF2E533C1}" type="sibTrans" cxnId="{D0C46B77-89B5-4BD2-8E9D-692CDF2E1299}">
      <dgm:prSet/>
      <dgm:spPr/>
      <dgm:t>
        <a:bodyPr/>
        <a:lstStyle/>
        <a:p>
          <a:endParaRPr lang="ru-RU" dirty="0"/>
        </a:p>
      </dgm:t>
    </dgm:pt>
    <dgm:pt modelId="{8CD0FD0B-C31A-424F-9700-042E20C6ECEE}" type="pres">
      <dgm:prSet presAssocID="{F9D4B099-DA76-4D79-BE0D-ECA4211C18A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FA96EEB-671A-4E42-BAEF-9C110E1E59F0}" type="pres">
      <dgm:prSet presAssocID="{09DFBEF1-0BE9-4206-BF98-CAEA06354C16}" presName="node" presStyleLbl="node1" presStyleIdx="0" presStyleCnt="2" custScaleX="77532" custRadScaleRad="95558" custRadScaleInc="-51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B2EE4B-D6CA-4C03-AF77-883865B7B2AA}" type="pres">
      <dgm:prSet presAssocID="{2F3E6194-86EE-4842-8E2C-8CA31667FE85}" presName="sibTrans" presStyleLbl="sibTrans2D1" presStyleIdx="0" presStyleCnt="2"/>
      <dgm:spPr>
        <a:prstGeom prst="mathEqual">
          <a:avLst/>
        </a:prstGeom>
      </dgm:spPr>
      <dgm:t>
        <a:bodyPr/>
        <a:lstStyle/>
        <a:p>
          <a:endParaRPr lang="ru-RU"/>
        </a:p>
      </dgm:t>
    </dgm:pt>
    <dgm:pt modelId="{B722F7DE-DF3C-4B0D-8F0E-B4A1873B4B74}" type="pres">
      <dgm:prSet presAssocID="{2F3E6194-86EE-4842-8E2C-8CA31667FE85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361BFC41-09C5-4062-8ED1-288DC3525EE5}" type="pres">
      <dgm:prSet presAssocID="{C58470D6-410D-45F0-A935-A797E773E1DC}" presName="node" presStyleLbl="node1" presStyleIdx="1" presStyleCnt="2" custScaleX="74247" custScaleY="80566" custRadScaleRad="155407" custRadScaleInc="541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BF0705-C07D-4922-A853-522660646757}" type="pres">
      <dgm:prSet presAssocID="{C2806388-3E63-42FB-A51C-76EBF2E533C1}" presName="sibTrans" presStyleLbl="sibTrans2D1" presStyleIdx="1" presStyleCnt="2"/>
      <dgm:spPr>
        <a:prstGeom prst="mathNotEqual">
          <a:avLst/>
        </a:prstGeom>
      </dgm:spPr>
      <dgm:t>
        <a:bodyPr/>
        <a:lstStyle/>
        <a:p>
          <a:endParaRPr lang="ru-RU"/>
        </a:p>
      </dgm:t>
    </dgm:pt>
    <dgm:pt modelId="{EF4BF842-7D60-48C9-BE0B-942EFB2A56CC}" type="pres">
      <dgm:prSet presAssocID="{C2806388-3E63-42FB-A51C-76EBF2E533C1}" presName="connectorText" presStyleLbl="sibTrans2D1" presStyleIdx="1" presStyleCnt="2"/>
      <dgm:spPr/>
      <dgm:t>
        <a:bodyPr/>
        <a:lstStyle/>
        <a:p>
          <a:endParaRPr lang="ru-RU"/>
        </a:p>
      </dgm:t>
    </dgm:pt>
  </dgm:ptLst>
  <dgm:cxnLst>
    <dgm:cxn modelId="{D0C46B77-89B5-4BD2-8E9D-692CDF2E1299}" srcId="{F9D4B099-DA76-4D79-BE0D-ECA4211C18A6}" destId="{C58470D6-410D-45F0-A935-A797E773E1DC}" srcOrd="1" destOrd="0" parTransId="{4BDEF0C2-39B9-499F-A2A8-C42BB5767C35}" sibTransId="{C2806388-3E63-42FB-A51C-76EBF2E533C1}"/>
    <dgm:cxn modelId="{A95FD04F-A3F3-43F5-9DB1-5A8529BC947A}" type="presOf" srcId="{2F3E6194-86EE-4842-8E2C-8CA31667FE85}" destId="{0BB2EE4B-D6CA-4C03-AF77-883865B7B2AA}" srcOrd="0" destOrd="0" presId="urn:microsoft.com/office/officeart/2005/8/layout/cycle7"/>
    <dgm:cxn modelId="{720BE3AB-9159-46E2-90B6-1A0D0D4A9C5F}" type="presOf" srcId="{09DFBEF1-0BE9-4206-BF98-CAEA06354C16}" destId="{7FA96EEB-671A-4E42-BAEF-9C110E1E59F0}" srcOrd="0" destOrd="0" presId="urn:microsoft.com/office/officeart/2005/8/layout/cycle7"/>
    <dgm:cxn modelId="{F80FA419-9065-4109-AB9F-F5225F6D712A}" type="presOf" srcId="{C2806388-3E63-42FB-A51C-76EBF2E533C1}" destId="{99BF0705-C07D-4922-A853-522660646757}" srcOrd="0" destOrd="0" presId="urn:microsoft.com/office/officeart/2005/8/layout/cycle7"/>
    <dgm:cxn modelId="{0EE20ECA-4906-49D3-90C1-0C9F455D4F83}" srcId="{F9D4B099-DA76-4D79-BE0D-ECA4211C18A6}" destId="{09DFBEF1-0BE9-4206-BF98-CAEA06354C16}" srcOrd="0" destOrd="0" parTransId="{CCF210C1-51E5-4731-A4FB-9A65149AEB6C}" sibTransId="{2F3E6194-86EE-4842-8E2C-8CA31667FE85}"/>
    <dgm:cxn modelId="{D0864109-3611-4627-B333-03711EBFFF58}" type="presOf" srcId="{C2806388-3E63-42FB-A51C-76EBF2E533C1}" destId="{EF4BF842-7D60-48C9-BE0B-942EFB2A56CC}" srcOrd="1" destOrd="0" presId="urn:microsoft.com/office/officeart/2005/8/layout/cycle7"/>
    <dgm:cxn modelId="{EC9BDC8E-884C-489D-ADD7-89F5D4EAA311}" type="presOf" srcId="{F9D4B099-DA76-4D79-BE0D-ECA4211C18A6}" destId="{8CD0FD0B-C31A-424F-9700-042E20C6ECEE}" srcOrd="0" destOrd="0" presId="urn:microsoft.com/office/officeart/2005/8/layout/cycle7"/>
    <dgm:cxn modelId="{5057A336-30FB-4411-912E-3C7CB605CF73}" type="presOf" srcId="{2F3E6194-86EE-4842-8E2C-8CA31667FE85}" destId="{B722F7DE-DF3C-4B0D-8F0E-B4A1873B4B74}" srcOrd="1" destOrd="0" presId="urn:microsoft.com/office/officeart/2005/8/layout/cycle7"/>
    <dgm:cxn modelId="{A8F8E524-5175-4F77-ADCD-64CF2E0DBC5B}" type="presOf" srcId="{C58470D6-410D-45F0-A935-A797E773E1DC}" destId="{361BFC41-09C5-4062-8ED1-288DC3525EE5}" srcOrd="0" destOrd="0" presId="urn:microsoft.com/office/officeart/2005/8/layout/cycle7"/>
    <dgm:cxn modelId="{922AC8A1-BC99-4098-8B84-3AA7BE845942}" type="presParOf" srcId="{8CD0FD0B-C31A-424F-9700-042E20C6ECEE}" destId="{7FA96EEB-671A-4E42-BAEF-9C110E1E59F0}" srcOrd="0" destOrd="0" presId="urn:microsoft.com/office/officeart/2005/8/layout/cycle7"/>
    <dgm:cxn modelId="{7C8F6A38-2CF2-49A3-AC88-2498BCA11139}" type="presParOf" srcId="{8CD0FD0B-C31A-424F-9700-042E20C6ECEE}" destId="{0BB2EE4B-D6CA-4C03-AF77-883865B7B2AA}" srcOrd="1" destOrd="0" presId="urn:microsoft.com/office/officeart/2005/8/layout/cycle7"/>
    <dgm:cxn modelId="{8F52B786-F108-4612-90E7-D2DB252E8D0D}" type="presParOf" srcId="{0BB2EE4B-D6CA-4C03-AF77-883865B7B2AA}" destId="{B722F7DE-DF3C-4B0D-8F0E-B4A1873B4B74}" srcOrd="0" destOrd="0" presId="urn:microsoft.com/office/officeart/2005/8/layout/cycle7"/>
    <dgm:cxn modelId="{36D3EA7E-23DE-4CC2-B3FD-F175231BF9A1}" type="presParOf" srcId="{8CD0FD0B-C31A-424F-9700-042E20C6ECEE}" destId="{361BFC41-09C5-4062-8ED1-288DC3525EE5}" srcOrd="2" destOrd="0" presId="urn:microsoft.com/office/officeart/2005/8/layout/cycle7"/>
    <dgm:cxn modelId="{E73F0539-FF92-4E79-9765-0FBF667E64CF}" type="presParOf" srcId="{8CD0FD0B-C31A-424F-9700-042E20C6ECEE}" destId="{99BF0705-C07D-4922-A853-522660646757}" srcOrd="3" destOrd="0" presId="urn:microsoft.com/office/officeart/2005/8/layout/cycle7"/>
    <dgm:cxn modelId="{E1B2B05C-7BD6-43E4-A38C-F4066027BC4B}" type="presParOf" srcId="{99BF0705-C07D-4922-A853-522660646757}" destId="{EF4BF842-7D60-48C9-BE0B-942EFB2A56CC}" srcOrd="0" destOrd="0" presId="urn:microsoft.com/office/officeart/2005/8/layout/cycle7"/>
  </dgm:cxnLst>
  <dgm:bg/>
  <dgm:whole/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141CB61E-10BC-4029-AAA3-108D8F180139}" type="doc">
      <dgm:prSet loTypeId="urn:microsoft.com/office/officeart/2005/8/layout/process4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BE49116-D947-487F-9B72-7869922BA726}">
      <dgm:prSet phldrT="[Текст]"/>
      <dgm:spPr>
        <a:solidFill>
          <a:srgbClr val="00B0F0"/>
        </a:solidFill>
      </dgm:spPr>
      <dgm:t>
        <a:bodyPr/>
        <a:lstStyle/>
        <a:p>
          <a:r>
            <a:rPr lang="ru-RU" dirty="0" smtClean="0"/>
            <a:t>ПРИСУТСТВИЕ</a:t>
          </a:r>
          <a:endParaRPr lang="ru-RU" dirty="0"/>
        </a:p>
      </dgm:t>
    </dgm:pt>
    <dgm:pt modelId="{45D7EEB8-3DE0-4901-9B7A-A4671479E381}" type="parTrans" cxnId="{B834EA11-502C-4393-AE33-FDBB96C5D581}">
      <dgm:prSet/>
      <dgm:spPr/>
      <dgm:t>
        <a:bodyPr/>
        <a:lstStyle/>
        <a:p>
          <a:endParaRPr lang="ru-RU"/>
        </a:p>
      </dgm:t>
    </dgm:pt>
    <dgm:pt modelId="{F15F1D79-B49D-4E9B-9FED-493E6079A366}" type="sibTrans" cxnId="{B834EA11-502C-4393-AE33-FDBB96C5D581}">
      <dgm:prSet/>
      <dgm:spPr/>
      <dgm:t>
        <a:bodyPr/>
        <a:lstStyle/>
        <a:p>
          <a:endParaRPr lang="ru-RU"/>
        </a:p>
      </dgm:t>
    </dgm:pt>
    <dgm:pt modelId="{105C2A0A-0751-4B60-A397-1ACF25EA6BAB}">
      <dgm:prSet phldrT="[Текст]"/>
      <dgm:spPr/>
      <dgm:t>
        <a:bodyPr/>
        <a:lstStyle/>
        <a:p>
          <a:r>
            <a:rPr lang="ru-RU" dirty="0" smtClean="0"/>
            <a:t>Собрание сенаторов.</a:t>
          </a:r>
        </a:p>
        <a:p>
          <a:r>
            <a:rPr lang="ru-RU" dirty="0" smtClean="0"/>
            <a:t>Обсуждались и принимались решения</a:t>
          </a:r>
          <a:endParaRPr lang="ru-RU" dirty="0"/>
        </a:p>
      </dgm:t>
    </dgm:pt>
    <dgm:pt modelId="{44E47061-2FD8-4190-8470-C9EF1902449B}" type="parTrans" cxnId="{46781ECE-7C0C-4260-8A0F-40DF171A86B8}">
      <dgm:prSet/>
      <dgm:spPr/>
      <dgm:t>
        <a:bodyPr/>
        <a:lstStyle/>
        <a:p>
          <a:endParaRPr lang="ru-RU"/>
        </a:p>
      </dgm:t>
    </dgm:pt>
    <dgm:pt modelId="{7C667C45-D279-4693-9E5C-0E1DF365E4BD}" type="sibTrans" cxnId="{46781ECE-7C0C-4260-8A0F-40DF171A86B8}">
      <dgm:prSet/>
      <dgm:spPr/>
      <dgm:t>
        <a:bodyPr/>
        <a:lstStyle/>
        <a:p>
          <a:endParaRPr lang="ru-RU"/>
        </a:p>
      </dgm:t>
    </dgm:pt>
    <dgm:pt modelId="{CCBE25AB-A7A3-418E-A2E0-1B9EF974C64E}" type="pres">
      <dgm:prSet presAssocID="{141CB61E-10BC-4029-AAA3-108D8F18013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F8D8013-34E4-44AB-8A32-7174769D133A}" type="pres">
      <dgm:prSet presAssocID="{7BE49116-D947-487F-9B72-7869922BA726}" presName="boxAndChildren" presStyleCnt="0"/>
      <dgm:spPr/>
    </dgm:pt>
    <dgm:pt modelId="{41418F74-CBEB-433A-AF40-B4AF052DE102}" type="pres">
      <dgm:prSet presAssocID="{7BE49116-D947-487F-9B72-7869922BA726}" presName="parentTextBox" presStyleLbl="node1" presStyleIdx="0" presStyleCnt="1"/>
      <dgm:spPr/>
      <dgm:t>
        <a:bodyPr/>
        <a:lstStyle/>
        <a:p>
          <a:endParaRPr lang="ru-RU"/>
        </a:p>
      </dgm:t>
    </dgm:pt>
    <dgm:pt modelId="{C82273ED-FE65-4981-ADAF-2E01D5E8D8C5}" type="pres">
      <dgm:prSet presAssocID="{7BE49116-D947-487F-9B72-7869922BA726}" presName="entireBox" presStyleLbl="node1" presStyleIdx="0" presStyleCnt="1"/>
      <dgm:spPr/>
      <dgm:t>
        <a:bodyPr/>
        <a:lstStyle/>
        <a:p>
          <a:endParaRPr lang="ru-RU"/>
        </a:p>
      </dgm:t>
    </dgm:pt>
    <dgm:pt modelId="{3E32AE93-8EC7-44E5-900B-A2AC3E60A149}" type="pres">
      <dgm:prSet presAssocID="{7BE49116-D947-487F-9B72-7869922BA726}" presName="descendantBox" presStyleCnt="0"/>
      <dgm:spPr/>
    </dgm:pt>
    <dgm:pt modelId="{906FAFB3-861A-40CD-8CBD-7EC379B8A5AD}" type="pres">
      <dgm:prSet presAssocID="{105C2A0A-0751-4B60-A397-1ACF25EA6BAB}" presName="childTextBox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781ECE-7C0C-4260-8A0F-40DF171A86B8}" srcId="{7BE49116-D947-487F-9B72-7869922BA726}" destId="{105C2A0A-0751-4B60-A397-1ACF25EA6BAB}" srcOrd="0" destOrd="0" parTransId="{44E47061-2FD8-4190-8470-C9EF1902449B}" sibTransId="{7C667C45-D279-4693-9E5C-0E1DF365E4BD}"/>
    <dgm:cxn modelId="{7E499C1B-E5F4-4333-AF10-0F3A8662440F}" type="presOf" srcId="{141CB61E-10BC-4029-AAA3-108D8F180139}" destId="{CCBE25AB-A7A3-418E-A2E0-1B9EF974C64E}" srcOrd="0" destOrd="0" presId="urn:microsoft.com/office/officeart/2005/8/layout/process4"/>
    <dgm:cxn modelId="{D3AF40DD-540D-4827-BDE6-869C776D5F61}" type="presOf" srcId="{105C2A0A-0751-4B60-A397-1ACF25EA6BAB}" destId="{906FAFB3-861A-40CD-8CBD-7EC379B8A5AD}" srcOrd="0" destOrd="0" presId="urn:microsoft.com/office/officeart/2005/8/layout/process4"/>
    <dgm:cxn modelId="{F1B6E37D-D6C6-43B4-8DE0-9D08BA831737}" type="presOf" srcId="{7BE49116-D947-487F-9B72-7869922BA726}" destId="{C82273ED-FE65-4981-ADAF-2E01D5E8D8C5}" srcOrd="1" destOrd="0" presId="urn:microsoft.com/office/officeart/2005/8/layout/process4"/>
    <dgm:cxn modelId="{B834EA11-502C-4393-AE33-FDBB96C5D581}" srcId="{141CB61E-10BC-4029-AAA3-108D8F180139}" destId="{7BE49116-D947-487F-9B72-7869922BA726}" srcOrd="0" destOrd="0" parTransId="{45D7EEB8-3DE0-4901-9B7A-A4671479E381}" sibTransId="{F15F1D79-B49D-4E9B-9FED-493E6079A366}"/>
    <dgm:cxn modelId="{4A4D88B8-6913-447C-9A49-2BCE89F3ACB5}" type="presOf" srcId="{7BE49116-D947-487F-9B72-7869922BA726}" destId="{41418F74-CBEB-433A-AF40-B4AF052DE102}" srcOrd="0" destOrd="0" presId="urn:microsoft.com/office/officeart/2005/8/layout/process4"/>
    <dgm:cxn modelId="{A3CE1C14-095F-44B8-BB96-D9ABDF69AA44}" type="presParOf" srcId="{CCBE25AB-A7A3-418E-A2E0-1B9EF974C64E}" destId="{4F8D8013-34E4-44AB-8A32-7174769D133A}" srcOrd="0" destOrd="0" presId="urn:microsoft.com/office/officeart/2005/8/layout/process4"/>
    <dgm:cxn modelId="{1F921049-06FB-4432-BDE1-410BF8714AEB}" type="presParOf" srcId="{4F8D8013-34E4-44AB-8A32-7174769D133A}" destId="{41418F74-CBEB-433A-AF40-B4AF052DE102}" srcOrd="0" destOrd="0" presId="urn:microsoft.com/office/officeart/2005/8/layout/process4"/>
    <dgm:cxn modelId="{BE383BC8-B234-4CC2-8FE0-0A0B46D7D46A}" type="presParOf" srcId="{4F8D8013-34E4-44AB-8A32-7174769D133A}" destId="{C82273ED-FE65-4981-ADAF-2E01D5E8D8C5}" srcOrd="1" destOrd="0" presId="urn:microsoft.com/office/officeart/2005/8/layout/process4"/>
    <dgm:cxn modelId="{24552DBB-DA59-408A-8379-81508813CD37}" type="presParOf" srcId="{4F8D8013-34E4-44AB-8A32-7174769D133A}" destId="{3E32AE93-8EC7-44E5-900B-A2AC3E60A149}" srcOrd="2" destOrd="0" presId="urn:microsoft.com/office/officeart/2005/8/layout/process4"/>
    <dgm:cxn modelId="{7C4DB616-D937-4025-A116-E6F84EBEF474}" type="presParOf" srcId="{3E32AE93-8EC7-44E5-900B-A2AC3E60A149}" destId="{906FAFB3-861A-40CD-8CBD-7EC379B8A5AD}" srcOrd="0" destOrd="0" presId="urn:microsoft.com/office/officeart/2005/8/layout/process4"/>
  </dgm:cxnLst>
  <dgm:bg/>
  <dgm:whole/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141CB61E-10BC-4029-AAA3-108D8F180139}" type="doc">
      <dgm:prSet loTypeId="urn:microsoft.com/office/officeart/2005/8/layout/orgChart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BE49116-D947-487F-9B72-7869922BA726}">
      <dgm:prSet phldrT="[Текст]"/>
      <dgm:spPr>
        <a:solidFill>
          <a:srgbClr val="00B0F0"/>
        </a:solidFill>
      </dgm:spPr>
      <dgm:t>
        <a:bodyPr/>
        <a:lstStyle/>
        <a:p>
          <a:pPr>
            <a:lnSpc>
              <a:spcPct val="80000"/>
            </a:lnSpc>
          </a:pPr>
          <a:r>
            <a:rPr lang="ru-RU" dirty="0" smtClean="0"/>
            <a:t>КАНЦЕЛЯРИЯ </a:t>
          </a:r>
        </a:p>
        <a:p>
          <a:pPr>
            <a:lnSpc>
              <a:spcPct val="80000"/>
            </a:lnSpc>
          </a:pPr>
          <a:r>
            <a:rPr lang="ru-RU" dirty="0" smtClean="0"/>
            <a:t>(</a:t>
          </a:r>
          <a:r>
            <a:rPr lang="ru-RU" dirty="0" err="1" smtClean="0"/>
            <a:t>Секретари,канцеляристы</a:t>
          </a:r>
          <a:r>
            <a:rPr lang="ru-RU" dirty="0" smtClean="0"/>
            <a:t>, протоколисты )</a:t>
          </a:r>
          <a:endParaRPr lang="ru-RU" dirty="0"/>
        </a:p>
      </dgm:t>
    </dgm:pt>
    <dgm:pt modelId="{45D7EEB8-3DE0-4901-9B7A-A4671479E381}" type="parTrans" cxnId="{B834EA11-502C-4393-AE33-FDBB96C5D581}">
      <dgm:prSet/>
      <dgm:spPr/>
      <dgm:t>
        <a:bodyPr/>
        <a:lstStyle/>
        <a:p>
          <a:endParaRPr lang="ru-RU"/>
        </a:p>
      </dgm:t>
    </dgm:pt>
    <dgm:pt modelId="{F15F1D79-B49D-4E9B-9FED-493E6079A366}" type="sibTrans" cxnId="{B834EA11-502C-4393-AE33-FDBB96C5D581}">
      <dgm:prSet/>
      <dgm:spPr/>
      <dgm:t>
        <a:bodyPr/>
        <a:lstStyle/>
        <a:p>
          <a:endParaRPr lang="ru-RU"/>
        </a:p>
      </dgm:t>
    </dgm:pt>
    <dgm:pt modelId="{105C2A0A-0751-4B60-A397-1ACF25EA6BAB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ru-RU" sz="2000" dirty="0" smtClean="0"/>
            <a:t>Разрядный стол</a:t>
          </a:r>
          <a:endParaRPr lang="ru-RU" sz="2000" dirty="0"/>
        </a:p>
      </dgm:t>
    </dgm:pt>
    <dgm:pt modelId="{44E47061-2FD8-4190-8470-C9EF1902449B}" type="parTrans" cxnId="{46781ECE-7C0C-4260-8A0F-40DF171A86B8}">
      <dgm:prSet/>
      <dgm:spPr/>
      <dgm:t>
        <a:bodyPr/>
        <a:lstStyle/>
        <a:p>
          <a:endParaRPr lang="ru-RU"/>
        </a:p>
      </dgm:t>
    </dgm:pt>
    <dgm:pt modelId="{7C667C45-D279-4693-9E5C-0E1DF365E4BD}" type="sibTrans" cxnId="{46781ECE-7C0C-4260-8A0F-40DF171A86B8}">
      <dgm:prSet/>
      <dgm:spPr/>
      <dgm:t>
        <a:bodyPr/>
        <a:lstStyle/>
        <a:p>
          <a:endParaRPr lang="ru-RU"/>
        </a:p>
      </dgm:t>
    </dgm:pt>
    <dgm:pt modelId="{6700D22F-7933-4C8E-856C-1B3F29858DA8}">
      <dgm:prSet custT="1"/>
      <dgm:spPr>
        <a:solidFill>
          <a:srgbClr val="0070C0"/>
        </a:solidFill>
      </dgm:spPr>
      <dgm:t>
        <a:bodyPr/>
        <a:lstStyle/>
        <a:p>
          <a:r>
            <a:rPr lang="ru-RU" sz="2000" dirty="0" smtClean="0"/>
            <a:t>Секретный стол</a:t>
          </a:r>
          <a:endParaRPr lang="ru-RU" sz="2000" dirty="0"/>
        </a:p>
      </dgm:t>
    </dgm:pt>
    <dgm:pt modelId="{CA8D121B-926A-481F-AE7D-FD2218FDD0B5}" type="parTrans" cxnId="{CF6D6C26-5F2D-4FC8-8F3B-908194B77CD1}">
      <dgm:prSet/>
      <dgm:spPr/>
      <dgm:t>
        <a:bodyPr/>
        <a:lstStyle/>
        <a:p>
          <a:endParaRPr lang="ru-RU"/>
        </a:p>
      </dgm:t>
    </dgm:pt>
    <dgm:pt modelId="{18663A52-1655-4868-9C05-F3BBCBED8F1C}" type="sibTrans" cxnId="{CF6D6C26-5F2D-4FC8-8F3B-908194B77CD1}">
      <dgm:prSet/>
      <dgm:spPr/>
      <dgm:t>
        <a:bodyPr/>
        <a:lstStyle/>
        <a:p>
          <a:endParaRPr lang="ru-RU"/>
        </a:p>
      </dgm:t>
    </dgm:pt>
    <dgm:pt modelId="{408911A6-2CE7-4562-A0DD-36B52A137357}">
      <dgm:prSet custT="1"/>
      <dgm:spPr>
        <a:solidFill>
          <a:srgbClr val="0070C0"/>
        </a:solidFill>
      </dgm:spPr>
      <dgm:t>
        <a:bodyPr/>
        <a:lstStyle/>
        <a:p>
          <a:r>
            <a:rPr lang="ru-RU" sz="2000" dirty="0" smtClean="0"/>
            <a:t>Губернский стол</a:t>
          </a:r>
          <a:endParaRPr lang="ru-RU" sz="2000" dirty="0"/>
        </a:p>
      </dgm:t>
    </dgm:pt>
    <dgm:pt modelId="{C3A4FB4C-0B45-44F6-9BF3-8F26FE077C44}" type="parTrans" cxnId="{B2389193-67CA-4C78-9905-DA035032AA03}">
      <dgm:prSet/>
      <dgm:spPr/>
      <dgm:t>
        <a:bodyPr/>
        <a:lstStyle/>
        <a:p>
          <a:endParaRPr lang="ru-RU"/>
        </a:p>
      </dgm:t>
    </dgm:pt>
    <dgm:pt modelId="{C14037DD-6D59-45B1-B850-284743E7E2F4}" type="sibTrans" cxnId="{B2389193-67CA-4C78-9905-DA035032AA03}">
      <dgm:prSet/>
      <dgm:spPr/>
      <dgm:t>
        <a:bodyPr/>
        <a:lstStyle/>
        <a:p>
          <a:endParaRPr lang="ru-RU"/>
        </a:p>
      </dgm:t>
    </dgm:pt>
    <dgm:pt modelId="{11BFE076-819C-4C06-9421-618CC04EA841}">
      <dgm:prSet custT="1"/>
      <dgm:spPr>
        <a:noFill/>
      </dgm:spPr>
      <dgm:t>
        <a:bodyPr/>
        <a:lstStyle/>
        <a:p>
          <a:r>
            <a:rPr lang="ru-RU" sz="4800" dirty="0" smtClean="0">
              <a:solidFill>
                <a:srgbClr val="0070C0"/>
              </a:solidFill>
            </a:rPr>
            <a:t>…</a:t>
          </a:r>
          <a:endParaRPr lang="ru-RU" sz="4800" dirty="0">
            <a:solidFill>
              <a:srgbClr val="0070C0"/>
            </a:solidFill>
          </a:endParaRPr>
        </a:p>
      </dgm:t>
    </dgm:pt>
    <dgm:pt modelId="{695D0E5C-01AC-441F-8697-50E0ADF48BC9}" type="parTrans" cxnId="{31A0C0EF-D713-446E-A2F2-1DC5C56CE9B9}">
      <dgm:prSet/>
      <dgm:spPr/>
      <dgm:t>
        <a:bodyPr/>
        <a:lstStyle/>
        <a:p>
          <a:endParaRPr lang="ru-RU"/>
        </a:p>
      </dgm:t>
    </dgm:pt>
    <dgm:pt modelId="{6D1DD986-C012-43B4-A56E-D0D80D05A36D}" type="sibTrans" cxnId="{31A0C0EF-D713-446E-A2F2-1DC5C56CE9B9}">
      <dgm:prSet/>
      <dgm:spPr/>
      <dgm:t>
        <a:bodyPr/>
        <a:lstStyle/>
        <a:p>
          <a:endParaRPr lang="ru-RU"/>
        </a:p>
      </dgm:t>
    </dgm:pt>
    <dgm:pt modelId="{AB85681C-0EBC-4370-84BB-68132A1771EC}">
      <dgm:prSet custT="1"/>
      <dgm:spPr>
        <a:solidFill>
          <a:srgbClr val="0070C0"/>
        </a:solidFill>
      </dgm:spPr>
      <dgm:t>
        <a:bodyPr/>
        <a:lstStyle/>
        <a:p>
          <a:r>
            <a:rPr lang="ru-RU" sz="2000" dirty="0" smtClean="0"/>
            <a:t>Приказной стол</a:t>
          </a:r>
          <a:endParaRPr lang="ru-RU" sz="2000" dirty="0"/>
        </a:p>
      </dgm:t>
    </dgm:pt>
    <dgm:pt modelId="{FDD7FE82-D25B-495D-9381-5B4F69AF976B}" type="parTrans" cxnId="{46373D72-6027-4580-8FC2-5FD808470B76}">
      <dgm:prSet/>
      <dgm:spPr/>
      <dgm:t>
        <a:bodyPr/>
        <a:lstStyle/>
        <a:p>
          <a:endParaRPr lang="ru-RU"/>
        </a:p>
      </dgm:t>
    </dgm:pt>
    <dgm:pt modelId="{4CCAA2B2-25D5-4888-AF55-D34616A2EFB7}" type="sibTrans" cxnId="{46373D72-6027-4580-8FC2-5FD808470B76}">
      <dgm:prSet/>
      <dgm:spPr/>
      <dgm:t>
        <a:bodyPr/>
        <a:lstStyle/>
        <a:p>
          <a:endParaRPr lang="ru-RU"/>
        </a:p>
      </dgm:t>
    </dgm:pt>
    <dgm:pt modelId="{E2FE82A5-3316-4F40-9298-91F55E722793}" type="pres">
      <dgm:prSet presAssocID="{141CB61E-10BC-4029-AAA3-108D8F18013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74D66B3-F711-4A99-9FEC-8CEE1F103492}" type="pres">
      <dgm:prSet presAssocID="{7BE49116-D947-487F-9B72-7869922BA726}" presName="hierRoot1" presStyleCnt="0">
        <dgm:presLayoutVars>
          <dgm:hierBranch val="init"/>
        </dgm:presLayoutVars>
      </dgm:prSet>
      <dgm:spPr/>
    </dgm:pt>
    <dgm:pt modelId="{DC6B77A6-D843-4CC0-8CDE-0B706280EE1A}" type="pres">
      <dgm:prSet presAssocID="{7BE49116-D947-487F-9B72-7869922BA726}" presName="rootComposite1" presStyleCnt="0"/>
      <dgm:spPr/>
    </dgm:pt>
    <dgm:pt modelId="{94D31D68-273C-46DC-9F77-DAAB881F16D1}" type="pres">
      <dgm:prSet presAssocID="{7BE49116-D947-487F-9B72-7869922BA726}" presName="rootText1" presStyleLbl="node0" presStyleIdx="0" presStyleCnt="1" custScaleX="243536" custScaleY="183822" custLinFactX="-5870" custLinFactNeighborX="-100000" custLinFactNeighborY="294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6AE43D-82EA-4913-ACE5-903AE13ABAB4}" type="pres">
      <dgm:prSet presAssocID="{7BE49116-D947-487F-9B72-7869922BA726}" presName="rootConnector1" presStyleLbl="node1" presStyleIdx="0" presStyleCnt="0"/>
      <dgm:spPr/>
      <dgm:t>
        <a:bodyPr/>
        <a:lstStyle/>
        <a:p>
          <a:endParaRPr lang="ru-RU"/>
        </a:p>
      </dgm:t>
    </dgm:pt>
    <dgm:pt modelId="{189D331B-56AE-4C79-A1DC-FC0C6F8404E2}" type="pres">
      <dgm:prSet presAssocID="{7BE49116-D947-487F-9B72-7869922BA726}" presName="hierChild2" presStyleCnt="0"/>
      <dgm:spPr/>
    </dgm:pt>
    <dgm:pt modelId="{57E9B453-FA70-4897-8F09-983006764243}" type="pres">
      <dgm:prSet presAssocID="{44E47061-2FD8-4190-8470-C9EF1902449B}" presName="Name37" presStyleLbl="parChTrans1D2" presStyleIdx="0" presStyleCnt="5"/>
      <dgm:spPr/>
      <dgm:t>
        <a:bodyPr/>
        <a:lstStyle/>
        <a:p>
          <a:endParaRPr lang="ru-RU"/>
        </a:p>
      </dgm:t>
    </dgm:pt>
    <dgm:pt modelId="{D88EB841-47F9-42EE-8FFB-FD8929634E98}" type="pres">
      <dgm:prSet presAssocID="{105C2A0A-0751-4B60-A397-1ACF25EA6BAB}" presName="hierRoot2" presStyleCnt="0">
        <dgm:presLayoutVars>
          <dgm:hierBranch val="init"/>
        </dgm:presLayoutVars>
      </dgm:prSet>
      <dgm:spPr/>
    </dgm:pt>
    <dgm:pt modelId="{D4909C10-D863-4F42-81F7-005D324BACBC}" type="pres">
      <dgm:prSet presAssocID="{105C2A0A-0751-4B60-A397-1ACF25EA6BAB}" presName="rootComposite" presStyleCnt="0"/>
      <dgm:spPr/>
    </dgm:pt>
    <dgm:pt modelId="{1701D634-941E-426A-980F-73F265DDA935}" type="pres">
      <dgm:prSet presAssocID="{105C2A0A-0751-4B60-A397-1ACF25EA6BAB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DBCEA08-9792-4717-B0C8-71AC5239BE35}" type="pres">
      <dgm:prSet presAssocID="{105C2A0A-0751-4B60-A397-1ACF25EA6BAB}" presName="rootConnector" presStyleLbl="node2" presStyleIdx="0" presStyleCnt="5"/>
      <dgm:spPr/>
      <dgm:t>
        <a:bodyPr/>
        <a:lstStyle/>
        <a:p>
          <a:endParaRPr lang="ru-RU"/>
        </a:p>
      </dgm:t>
    </dgm:pt>
    <dgm:pt modelId="{9FA70A81-3D29-4937-89C6-A6E7B91DE9AB}" type="pres">
      <dgm:prSet presAssocID="{105C2A0A-0751-4B60-A397-1ACF25EA6BAB}" presName="hierChild4" presStyleCnt="0"/>
      <dgm:spPr/>
    </dgm:pt>
    <dgm:pt modelId="{3FDDEC81-3D76-4503-A66D-B7703DA59C48}" type="pres">
      <dgm:prSet presAssocID="{105C2A0A-0751-4B60-A397-1ACF25EA6BAB}" presName="hierChild5" presStyleCnt="0"/>
      <dgm:spPr/>
    </dgm:pt>
    <dgm:pt modelId="{FD4FC599-FDB3-4835-B475-8F92A9339CAD}" type="pres">
      <dgm:prSet presAssocID="{CA8D121B-926A-481F-AE7D-FD2218FDD0B5}" presName="Name37" presStyleLbl="parChTrans1D2" presStyleIdx="1" presStyleCnt="5"/>
      <dgm:spPr/>
      <dgm:t>
        <a:bodyPr/>
        <a:lstStyle/>
        <a:p>
          <a:endParaRPr lang="ru-RU"/>
        </a:p>
      </dgm:t>
    </dgm:pt>
    <dgm:pt modelId="{F0C20925-5A4C-4E4B-9D6B-653333FDBC32}" type="pres">
      <dgm:prSet presAssocID="{6700D22F-7933-4C8E-856C-1B3F29858DA8}" presName="hierRoot2" presStyleCnt="0">
        <dgm:presLayoutVars>
          <dgm:hierBranch val="init"/>
        </dgm:presLayoutVars>
      </dgm:prSet>
      <dgm:spPr/>
    </dgm:pt>
    <dgm:pt modelId="{3DBB2F00-1C1C-4FDC-81B5-A63CDEEE5605}" type="pres">
      <dgm:prSet presAssocID="{6700D22F-7933-4C8E-856C-1B3F29858DA8}" presName="rootComposite" presStyleCnt="0"/>
      <dgm:spPr/>
    </dgm:pt>
    <dgm:pt modelId="{49C97517-EC11-411F-B04D-E36368AE5377}" type="pres">
      <dgm:prSet presAssocID="{6700D22F-7933-4C8E-856C-1B3F29858DA8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2FC4968-729C-4ABD-8770-48EF6DFCF629}" type="pres">
      <dgm:prSet presAssocID="{6700D22F-7933-4C8E-856C-1B3F29858DA8}" presName="rootConnector" presStyleLbl="node2" presStyleIdx="1" presStyleCnt="5"/>
      <dgm:spPr/>
      <dgm:t>
        <a:bodyPr/>
        <a:lstStyle/>
        <a:p>
          <a:endParaRPr lang="ru-RU"/>
        </a:p>
      </dgm:t>
    </dgm:pt>
    <dgm:pt modelId="{EF96466E-CA01-44CE-B5C3-FA9A7D0618F0}" type="pres">
      <dgm:prSet presAssocID="{6700D22F-7933-4C8E-856C-1B3F29858DA8}" presName="hierChild4" presStyleCnt="0"/>
      <dgm:spPr/>
    </dgm:pt>
    <dgm:pt modelId="{DD3B96A4-5923-400C-B243-7A92D7E51B92}" type="pres">
      <dgm:prSet presAssocID="{6700D22F-7933-4C8E-856C-1B3F29858DA8}" presName="hierChild5" presStyleCnt="0"/>
      <dgm:spPr/>
    </dgm:pt>
    <dgm:pt modelId="{4DECF3EC-2C75-4930-A87A-1124F642AA47}" type="pres">
      <dgm:prSet presAssocID="{C3A4FB4C-0B45-44F6-9BF3-8F26FE077C44}" presName="Name37" presStyleLbl="parChTrans1D2" presStyleIdx="2" presStyleCnt="5"/>
      <dgm:spPr/>
      <dgm:t>
        <a:bodyPr/>
        <a:lstStyle/>
        <a:p>
          <a:endParaRPr lang="ru-RU"/>
        </a:p>
      </dgm:t>
    </dgm:pt>
    <dgm:pt modelId="{11586AB7-03ED-4188-B384-2F82B417BFD9}" type="pres">
      <dgm:prSet presAssocID="{408911A6-2CE7-4562-A0DD-36B52A137357}" presName="hierRoot2" presStyleCnt="0">
        <dgm:presLayoutVars>
          <dgm:hierBranch val="init"/>
        </dgm:presLayoutVars>
      </dgm:prSet>
      <dgm:spPr/>
    </dgm:pt>
    <dgm:pt modelId="{BC8F508D-CA05-48FA-8A0C-D6D7304B353B}" type="pres">
      <dgm:prSet presAssocID="{408911A6-2CE7-4562-A0DD-36B52A137357}" presName="rootComposite" presStyleCnt="0"/>
      <dgm:spPr/>
    </dgm:pt>
    <dgm:pt modelId="{C2DF9553-9B49-4F38-B6C5-149E03538904}" type="pres">
      <dgm:prSet presAssocID="{408911A6-2CE7-4562-A0DD-36B52A137357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B2BA373-CF70-4A83-8E0D-2BD8CD562185}" type="pres">
      <dgm:prSet presAssocID="{408911A6-2CE7-4562-A0DD-36B52A137357}" presName="rootConnector" presStyleLbl="node2" presStyleIdx="2" presStyleCnt="5"/>
      <dgm:spPr/>
      <dgm:t>
        <a:bodyPr/>
        <a:lstStyle/>
        <a:p>
          <a:endParaRPr lang="ru-RU"/>
        </a:p>
      </dgm:t>
    </dgm:pt>
    <dgm:pt modelId="{B9E6F00A-5990-48DE-B0B2-6BD0E8F41BAF}" type="pres">
      <dgm:prSet presAssocID="{408911A6-2CE7-4562-A0DD-36B52A137357}" presName="hierChild4" presStyleCnt="0"/>
      <dgm:spPr/>
    </dgm:pt>
    <dgm:pt modelId="{69E9AA08-4902-4A07-AFB4-0B2FCA0120A3}" type="pres">
      <dgm:prSet presAssocID="{408911A6-2CE7-4562-A0DD-36B52A137357}" presName="hierChild5" presStyleCnt="0"/>
      <dgm:spPr/>
    </dgm:pt>
    <dgm:pt modelId="{B6A81712-78CA-4155-AA06-4277766ABEBE}" type="pres">
      <dgm:prSet presAssocID="{FDD7FE82-D25B-495D-9381-5B4F69AF976B}" presName="Name37" presStyleLbl="parChTrans1D2" presStyleIdx="3" presStyleCnt="5"/>
      <dgm:spPr/>
      <dgm:t>
        <a:bodyPr/>
        <a:lstStyle/>
        <a:p>
          <a:endParaRPr lang="ru-RU"/>
        </a:p>
      </dgm:t>
    </dgm:pt>
    <dgm:pt modelId="{B1D25D0F-993F-44AE-87A0-07511D08FC3B}" type="pres">
      <dgm:prSet presAssocID="{AB85681C-0EBC-4370-84BB-68132A1771EC}" presName="hierRoot2" presStyleCnt="0">
        <dgm:presLayoutVars>
          <dgm:hierBranch val="init"/>
        </dgm:presLayoutVars>
      </dgm:prSet>
      <dgm:spPr/>
    </dgm:pt>
    <dgm:pt modelId="{99D5467C-FECF-4DA4-9E18-E416C944988D}" type="pres">
      <dgm:prSet presAssocID="{AB85681C-0EBC-4370-84BB-68132A1771EC}" presName="rootComposite" presStyleCnt="0"/>
      <dgm:spPr/>
    </dgm:pt>
    <dgm:pt modelId="{62B33618-515C-40F2-93F7-EB61F5A485D6}" type="pres">
      <dgm:prSet presAssocID="{AB85681C-0EBC-4370-84BB-68132A1771EC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7A2D78F-ED4F-4CA7-B950-486A6A785A4F}" type="pres">
      <dgm:prSet presAssocID="{AB85681C-0EBC-4370-84BB-68132A1771EC}" presName="rootConnector" presStyleLbl="node2" presStyleIdx="3" presStyleCnt="5"/>
      <dgm:spPr/>
      <dgm:t>
        <a:bodyPr/>
        <a:lstStyle/>
        <a:p>
          <a:endParaRPr lang="ru-RU"/>
        </a:p>
      </dgm:t>
    </dgm:pt>
    <dgm:pt modelId="{0544F6B0-5CFF-474B-BAEE-65B55D5AB8C5}" type="pres">
      <dgm:prSet presAssocID="{AB85681C-0EBC-4370-84BB-68132A1771EC}" presName="hierChild4" presStyleCnt="0"/>
      <dgm:spPr/>
    </dgm:pt>
    <dgm:pt modelId="{B4109211-8BFA-4C65-8F1C-0D5D28025BF7}" type="pres">
      <dgm:prSet presAssocID="{AB85681C-0EBC-4370-84BB-68132A1771EC}" presName="hierChild5" presStyleCnt="0"/>
      <dgm:spPr/>
    </dgm:pt>
    <dgm:pt modelId="{D58FF80B-80FD-4F16-A0A1-076E6F78DBCC}" type="pres">
      <dgm:prSet presAssocID="{695D0E5C-01AC-441F-8697-50E0ADF48BC9}" presName="Name37" presStyleLbl="parChTrans1D2" presStyleIdx="4" presStyleCnt="5"/>
      <dgm:spPr/>
      <dgm:t>
        <a:bodyPr/>
        <a:lstStyle/>
        <a:p>
          <a:endParaRPr lang="ru-RU"/>
        </a:p>
      </dgm:t>
    </dgm:pt>
    <dgm:pt modelId="{FBC9F20E-46AE-4997-B2C3-F9441A948F54}" type="pres">
      <dgm:prSet presAssocID="{11BFE076-819C-4C06-9421-618CC04EA841}" presName="hierRoot2" presStyleCnt="0">
        <dgm:presLayoutVars>
          <dgm:hierBranch val="init"/>
        </dgm:presLayoutVars>
      </dgm:prSet>
      <dgm:spPr/>
    </dgm:pt>
    <dgm:pt modelId="{1DE7043D-BA83-40B4-9296-56E41F163690}" type="pres">
      <dgm:prSet presAssocID="{11BFE076-819C-4C06-9421-618CC04EA841}" presName="rootComposite" presStyleCnt="0"/>
      <dgm:spPr/>
    </dgm:pt>
    <dgm:pt modelId="{C2245F22-D8F3-44FF-96BF-E975F37464D2}" type="pres">
      <dgm:prSet presAssocID="{11BFE076-819C-4C06-9421-618CC04EA841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616DD8C-2E35-4016-A89A-28FD474034E5}" type="pres">
      <dgm:prSet presAssocID="{11BFE076-819C-4C06-9421-618CC04EA841}" presName="rootConnector" presStyleLbl="node2" presStyleIdx="4" presStyleCnt="5"/>
      <dgm:spPr/>
      <dgm:t>
        <a:bodyPr/>
        <a:lstStyle/>
        <a:p>
          <a:endParaRPr lang="ru-RU"/>
        </a:p>
      </dgm:t>
    </dgm:pt>
    <dgm:pt modelId="{9EB18E07-4D04-4D4B-AA6C-7072BBEF851C}" type="pres">
      <dgm:prSet presAssocID="{11BFE076-819C-4C06-9421-618CC04EA841}" presName="hierChild4" presStyleCnt="0"/>
      <dgm:spPr/>
    </dgm:pt>
    <dgm:pt modelId="{4D7C9E95-06F1-4DA1-B7EC-7D31F305F45D}" type="pres">
      <dgm:prSet presAssocID="{11BFE076-819C-4C06-9421-618CC04EA841}" presName="hierChild5" presStyleCnt="0"/>
      <dgm:spPr/>
    </dgm:pt>
    <dgm:pt modelId="{0C95BF2C-D94F-4335-B9FF-3AEBF033E541}" type="pres">
      <dgm:prSet presAssocID="{7BE49116-D947-487F-9B72-7869922BA726}" presName="hierChild3" presStyleCnt="0"/>
      <dgm:spPr/>
    </dgm:pt>
  </dgm:ptLst>
  <dgm:cxnLst>
    <dgm:cxn modelId="{8AFCA8DB-C1DB-4AFB-87B0-F4AB9295A84E}" type="presOf" srcId="{105C2A0A-0751-4B60-A397-1ACF25EA6BAB}" destId="{8DBCEA08-9792-4717-B0C8-71AC5239BE35}" srcOrd="1" destOrd="0" presId="urn:microsoft.com/office/officeart/2005/8/layout/orgChart1"/>
    <dgm:cxn modelId="{46373D72-6027-4580-8FC2-5FD808470B76}" srcId="{7BE49116-D947-487F-9B72-7869922BA726}" destId="{AB85681C-0EBC-4370-84BB-68132A1771EC}" srcOrd="3" destOrd="0" parTransId="{FDD7FE82-D25B-495D-9381-5B4F69AF976B}" sibTransId="{4CCAA2B2-25D5-4888-AF55-D34616A2EFB7}"/>
    <dgm:cxn modelId="{CF6D6C26-5F2D-4FC8-8F3B-908194B77CD1}" srcId="{7BE49116-D947-487F-9B72-7869922BA726}" destId="{6700D22F-7933-4C8E-856C-1B3F29858DA8}" srcOrd="1" destOrd="0" parTransId="{CA8D121B-926A-481F-AE7D-FD2218FDD0B5}" sibTransId="{18663A52-1655-4868-9C05-F3BBCBED8F1C}"/>
    <dgm:cxn modelId="{A5D4CEB7-0138-4661-ABCA-13A382F6083B}" type="presOf" srcId="{11BFE076-819C-4C06-9421-618CC04EA841}" destId="{C2245F22-D8F3-44FF-96BF-E975F37464D2}" srcOrd="0" destOrd="0" presId="urn:microsoft.com/office/officeart/2005/8/layout/orgChart1"/>
    <dgm:cxn modelId="{8ED75B8D-96C8-490E-8387-AC85DB834AF9}" type="presOf" srcId="{695D0E5C-01AC-441F-8697-50E0ADF48BC9}" destId="{D58FF80B-80FD-4F16-A0A1-076E6F78DBCC}" srcOrd="0" destOrd="0" presId="urn:microsoft.com/office/officeart/2005/8/layout/orgChart1"/>
    <dgm:cxn modelId="{E43EA34B-ABBC-4E2E-B15C-8245B4629D07}" type="presOf" srcId="{AB85681C-0EBC-4370-84BB-68132A1771EC}" destId="{77A2D78F-ED4F-4CA7-B950-486A6A785A4F}" srcOrd="1" destOrd="0" presId="urn:microsoft.com/office/officeart/2005/8/layout/orgChart1"/>
    <dgm:cxn modelId="{11C76E5F-0DA1-4949-840A-1E06F2F2AA25}" type="presOf" srcId="{C3A4FB4C-0B45-44F6-9BF3-8F26FE077C44}" destId="{4DECF3EC-2C75-4930-A87A-1124F642AA47}" srcOrd="0" destOrd="0" presId="urn:microsoft.com/office/officeart/2005/8/layout/orgChart1"/>
    <dgm:cxn modelId="{6A57B92A-03D0-4E82-B8B2-D24B9BAB5CE7}" type="presOf" srcId="{FDD7FE82-D25B-495D-9381-5B4F69AF976B}" destId="{B6A81712-78CA-4155-AA06-4277766ABEBE}" srcOrd="0" destOrd="0" presId="urn:microsoft.com/office/officeart/2005/8/layout/orgChart1"/>
    <dgm:cxn modelId="{91352B87-CA4F-4194-996D-E7943785D352}" type="presOf" srcId="{44E47061-2FD8-4190-8470-C9EF1902449B}" destId="{57E9B453-FA70-4897-8F09-983006764243}" srcOrd="0" destOrd="0" presId="urn:microsoft.com/office/officeart/2005/8/layout/orgChart1"/>
    <dgm:cxn modelId="{B834EA11-502C-4393-AE33-FDBB96C5D581}" srcId="{141CB61E-10BC-4029-AAA3-108D8F180139}" destId="{7BE49116-D947-487F-9B72-7869922BA726}" srcOrd="0" destOrd="0" parTransId="{45D7EEB8-3DE0-4901-9B7A-A4671479E381}" sibTransId="{F15F1D79-B49D-4E9B-9FED-493E6079A366}"/>
    <dgm:cxn modelId="{9817BF5C-A5BA-4C2C-AEF9-F323BC0284EE}" type="presOf" srcId="{6700D22F-7933-4C8E-856C-1B3F29858DA8}" destId="{49C97517-EC11-411F-B04D-E36368AE5377}" srcOrd="0" destOrd="0" presId="urn:microsoft.com/office/officeart/2005/8/layout/orgChart1"/>
    <dgm:cxn modelId="{E906C269-FBE9-45B4-B938-A2B40384E962}" type="presOf" srcId="{CA8D121B-926A-481F-AE7D-FD2218FDD0B5}" destId="{FD4FC599-FDB3-4835-B475-8F92A9339CAD}" srcOrd="0" destOrd="0" presId="urn:microsoft.com/office/officeart/2005/8/layout/orgChart1"/>
    <dgm:cxn modelId="{86C9A601-A0C6-47F2-9774-2DD2819B6539}" type="presOf" srcId="{105C2A0A-0751-4B60-A397-1ACF25EA6BAB}" destId="{1701D634-941E-426A-980F-73F265DDA935}" srcOrd="0" destOrd="0" presId="urn:microsoft.com/office/officeart/2005/8/layout/orgChart1"/>
    <dgm:cxn modelId="{8F872AFA-9D17-42AB-B463-633552476601}" type="presOf" srcId="{AB85681C-0EBC-4370-84BB-68132A1771EC}" destId="{62B33618-515C-40F2-93F7-EB61F5A485D6}" srcOrd="0" destOrd="0" presId="urn:microsoft.com/office/officeart/2005/8/layout/orgChart1"/>
    <dgm:cxn modelId="{F50DAD5C-BE4C-4FF5-9914-FBE273F7B23E}" type="presOf" srcId="{7BE49116-D947-487F-9B72-7869922BA726}" destId="{D06AE43D-82EA-4913-ACE5-903AE13ABAB4}" srcOrd="1" destOrd="0" presId="urn:microsoft.com/office/officeart/2005/8/layout/orgChart1"/>
    <dgm:cxn modelId="{0D91186B-CF62-42F5-9AF5-CA28BB5B4F7D}" type="presOf" srcId="{11BFE076-819C-4C06-9421-618CC04EA841}" destId="{7616DD8C-2E35-4016-A89A-28FD474034E5}" srcOrd="1" destOrd="0" presId="urn:microsoft.com/office/officeart/2005/8/layout/orgChart1"/>
    <dgm:cxn modelId="{86492705-FDB8-4CE0-B991-E2034C6610CC}" type="presOf" srcId="{408911A6-2CE7-4562-A0DD-36B52A137357}" destId="{8B2BA373-CF70-4A83-8E0D-2BD8CD562185}" srcOrd="1" destOrd="0" presId="urn:microsoft.com/office/officeart/2005/8/layout/orgChart1"/>
    <dgm:cxn modelId="{46781ECE-7C0C-4260-8A0F-40DF171A86B8}" srcId="{7BE49116-D947-487F-9B72-7869922BA726}" destId="{105C2A0A-0751-4B60-A397-1ACF25EA6BAB}" srcOrd="0" destOrd="0" parTransId="{44E47061-2FD8-4190-8470-C9EF1902449B}" sibTransId="{7C667C45-D279-4693-9E5C-0E1DF365E4BD}"/>
    <dgm:cxn modelId="{AEC5D704-BCCE-4172-825B-A557BB31572F}" type="presOf" srcId="{408911A6-2CE7-4562-A0DD-36B52A137357}" destId="{C2DF9553-9B49-4F38-B6C5-149E03538904}" srcOrd="0" destOrd="0" presId="urn:microsoft.com/office/officeart/2005/8/layout/orgChart1"/>
    <dgm:cxn modelId="{EED48CE7-9AE9-49A1-9D72-5A36168C9D4F}" type="presOf" srcId="{7BE49116-D947-487F-9B72-7869922BA726}" destId="{94D31D68-273C-46DC-9F77-DAAB881F16D1}" srcOrd="0" destOrd="0" presId="urn:microsoft.com/office/officeart/2005/8/layout/orgChart1"/>
    <dgm:cxn modelId="{B2389193-67CA-4C78-9905-DA035032AA03}" srcId="{7BE49116-D947-487F-9B72-7869922BA726}" destId="{408911A6-2CE7-4562-A0DD-36B52A137357}" srcOrd="2" destOrd="0" parTransId="{C3A4FB4C-0B45-44F6-9BF3-8F26FE077C44}" sibTransId="{C14037DD-6D59-45B1-B850-284743E7E2F4}"/>
    <dgm:cxn modelId="{6FEE701F-40F6-4CC2-B1BF-A6E7567C46B3}" type="presOf" srcId="{6700D22F-7933-4C8E-856C-1B3F29858DA8}" destId="{A2FC4968-729C-4ABD-8770-48EF6DFCF629}" srcOrd="1" destOrd="0" presId="urn:microsoft.com/office/officeart/2005/8/layout/orgChart1"/>
    <dgm:cxn modelId="{7966E23B-FBCA-4B36-AE6A-0B16051C9EB0}" type="presOf" srcId="{141CB61E-10BC-4029-AAA3-108D8F180139}" destId="{E2FE82A5-3316-4F40-9298-91F55E722793}" srcOrd="0" destOrd="0" presId="urn:microsoft.com/office/officeart/2005/8/layout/orgChart1"/>
    <dgm:cxn modelId="{31A0C0EF-D713-446E-A2F2-1DC5C56CE9B9}" srcId="{7BE49116-D947-487F-9B72-7869922BA726}" destId="{11BFE076-819C-4C06-9421-618CC04EA841}" srcOrd="4" destOrd="0" parTransId="{695D0E5C-01AC-441F-8697-50E0ADF48BC9}" sibTransId="{6D1DD986-C012-43B4-A56E-D0D80D05A36D}"/>
    <dgm:cxn modelId="{4A92E79D-9589-4879-8197-96AF6104D5D2}" type="presParOf" srcId="{E2FE82A5-3316-4F40-9298-91F55E722793}" destId="{B74D66B3-F711-4A99-9FEC-8CEE1F103492}" srcOrd="0" destOrd="0" presId="urn:microsoft.com/office/officeart/2005/8/layout/orgChart1"/>
    <dgm:cxn modelId="{B7ACB478-7986-498A-9893-C3E8C6D1C6EE}" type="presParOf" srcId="{B74D66B3-F711-4A99-9FEC-8CEE1F103492}" destId="{DC6B77A6-D843-4CC0-8CDE-0B706280EE1A}" srcOrd="0" destOrd="0" presId="urn:microsoft.com/office/officeart/2005/8/layout/orgChart1"/>
    <dgm:cxn modelId="{3521D702-649C-4C45-BC0E-28B9F3B39153}" type="presParOf" srcId="{DC6B77A6-D843-4CC0-8CDE-0B706280EE1A}" destId="{94D31D68-273C-46DC-9F77-DAAB881F16D1}" srcOrd="0" destOrd="0" presId="urn:microsoft.com/office/officeart/2005/8/layout/orgChart1"/>
    <dgm:cxn modelId="{4ABD1833-51CC-4630-9419-B5F1C32841C1}" type="presParOf" srcId="{DC6B77A6-D843-4CC0-8CDE-0B706280EE1A}" destId="{D06AE43D-82EA-4913-ACE5-903AE13ABAB4}" srcOrd="1" destOrd="0" presId="urn:microsoft.com/office/officeart/2005/8/layout/orgChart1"/>
    <dgm:cxn modelId="{40E09895-9BD6-4209-8C27-6CDBCF955A2B}" type="presParOf" srcId="{B74D66B3-F711-4A99-9FEC-8CEE1F103492}" destId="{189D331B-56AE-4C79-A1DC-FC0C6F8404E2}" srcOrd="1" destOrd="0" presId="urn:microsoft.com/office/officeart/2005/8/layout/orgChart1"/>
    <dgm:cxn modelId="{2F83D1FD-5BCD-497B-A90C-D9D7EE4DF5F1}" type="presParOf" srcId="{189D331B-56AE-4C79-A1DC-FC0C6F8404E2}" destId="{57E9B453-FA70-4897-8F09-983006764243}" srcOrd="0" destOrd="0" presId="urn:microsoft.com/office/officeart/2005/8/layout/orgChart1"/>
    <dgm:cxn modelId="{81E07F8B-A583-4ED2-B89B-3ED7AC501299}" type="presParOf" srcId="{189D331B-56AE-4C79-A1DC-FC0C6F8404E2}" destId="{D88EB841-47F9-42EE-8FFB-FD8929634E98}" srcOrd="1" destOrd="0" presId="urn:microsoft.com/office/officeart/2005/8/layout/orgChart1"/>
    <dgm:cxn modelId="{8E573D2A-B35C-4C59-ACC6-8CD8A58419F7}" type="presParOf" srcId="{D88EB841-47F9-42EE-8FFB-FD8929634E98}" destId="{D4909C10-D863-4F42-81F7-005D324BACBC}" srcOrd="0" destOrd="0" presId="urn:microsoft.com/office/officeart/2005/8/layout/orgChart1"/>
    <dgm:cxn modelId="{5E6C738F-D92F-4BED-A254-E72707D52D5E}" type="presParOf" srcId="{D4909C10-D863-4F42-81F7-005D324BACBC}" destId="{1701D634-941E-426A-980F-73F265DDA935}" srcOrd="0" destOrd="0" presId="urn:microsoft.com/office/officeart/2005/8/layout/orgChart1"/>
    <dgm:cxn modelId="{82744C71-1887-4F67-BE1B-1604B83BF8C7}" type="presParOf" srcId="{D4909C10-D863-4F42-81F7-005D324BACBC}" destId="{8DBCEA08-9792-4717-B0C8-71AC5239BE35}" srcOrd="1" destOrd="0" presId="urn:microsoft.com/office/officeart/2005/8/layout/orgChart1"/>
    <dgm:cxn modelId="{BFAA7ACF-F360-41BB-BF08-33F55E7E95DD}" type="presParOf" srcId="{D88EB841-47F9-42EE-8FFB-FD8929634E98}" destId="{9FA70A81-3D29-4937-89C6-A6E7B91DE9AB}" srcOrd="1" destOrd="0" presId="urn:microsoft.com/office/officeart/2005/8/layout/orgChart1"/>
    <dgm:cxn modelId="{B17BDB9C-5906-4ED9-AAB8-8E8AD89922DE}" type="presParOf" srcId="{D88EB841-47F9-42EE-8FFB-FD8929634E98}" destId="{3FDDEC81-3D76-4503-A66D-B7703DA59C48}" srcOrd="2" destOrd="0" presId="urn:microsoft.com/office/officeart/2005/8/layout/orgChart1"/>
    <dgm:cxn modelId="{CEF983B1-A933-4A85-8217-91F49F97B546}" type="presParOf" srcId="{189D331B-56AE-4C79-A1DC-FC0C6F8404E2}" destId="{FD4FC599-FDB3-4835-B475-8F92A9339CAD}" srcOrd="2" destOrd="0" presId="urn:microsoft.com/office/officeart/2005/8/layout/orgChart1"/>
    <dgm:cxn modelId="{61FF221A-3BAC-4E46-BBF4-4989EDC1B8D4}" type="presParOf" srcId="{189D331B-56AE-4C79-A1DC-FC0C6F8404E2}" destId="{F0C20925-5A4C-4E4B-9D6B-653333FDBC32}" srcOrd="3" destOrd="0" presId="urn:microsoft.com/office/officeart/2005/8/layout/orgChart1"/>
    <dgm:cxn modelId="{86BCE689-25BC-4159-BEEC-4004090A9D7F}" type="presParOf" srcId="{F0C20925-5A4C-4E4B-9D6B-653333FDBC32}" destId="{3DBB2F00-1C1C-4FDC-81B5-A63CDEEE5605}" srcOrd="0" destOrd="0" presId="urn:microsoft.com/office/officeart/2005/8/layout/orgChart1"/>
    <dgm:cxn modelId="{FD3774C0-8002-4CD7-92CE-92B2858D95A6}" type="presParOf" srcId="{3DBB2F00-1C1C-4FDC-81B5-A63CDEEE5605}" destId="{49C97517-EC11-411F-B04D-E36368AE5377}" srcOrd="0" destOrd="0" presId="urn:microsoft.com/office/officeart/2005/8/layout/orgChart1"/>
    <dgm:cxn modelId="{B0D0F69B-5C79-4A7C-946B-665A1F037BB7}" type="presParOf" srcId="{3DBB2F00-1C1C-4FDC-81B5-A63CDEEE5605}" destId="{A2FC4968-729C-4ABD-8770-48EF6DFCF629}" srcOrd="1" destOrd="0" presId="urn:microsoft.com/office/officeart/2005/8/layout/orgChart1"/>
    <dgm:cxn modelId="{3506B7A4-6158-42A5-8D9F-E500FF79A71D}" type="presParOf" srcId="{F0C20925-5A4C-4E4B-9D6B-653333FDBC32}" destId="{EF96466E-CA01-44CE-B5C3-FA9A7D0618F0}" srcOrd="1" destOrd="0" presId="urn:microsoft.com/office/officeart/2005/8/layout/orgChart1"/>
    <dgm:cxn modelId="{F1E0B69D-5475-430E-BEB6-05074626637D}" type="presParOf" srcId="{F0C20925-5A4C-4E4B-9D6B-653333FDBC32}" destId="{DD3B96A4-5923-400C-B243-7A92D7E51B92}" srcOrd="2" destOrd="0" presId="urn:microsoft.com/office/officeart/2005/8/layout/orgChart1"/>
    <dgm:cxn modelId="{343F2AC9-FE4B-43A4-832E-7160D73812C4}" type="presParOf" srcId="{189D331B-56AE-4C79-A1DC-FC0C6F8404E2}" destId="{4DECF3EC-2C75-4930-A87A-1124F642AA47}" srcOrd="4" destOrd="0" presId="urn:microsoft.com/office/officeart/2005/8/layout/orgChart1"/>
    <dgm:cxn modelId="{67F682F0-9A6D-463C-87F3-B92876860F34}" type="presParOf" srcId="{189D331B-56AE-4C79-A1DC-FC0C6F8404E2}" destId="{11586AB7-03ED-4188-B384-2F82B417BFD9}" srcOrd="5" destOrd="0" presId="urn:microsoft.com/office/officeart/2005/8/layout/orgChart1"/>
    <dgm:cxn modelId="{20D949E8-3E2E-4138-9CC7-E812895901AD}" type="presParOf" srcId="{11586AB7-03ED-4188-B384-2F82B417BFD9}" destId="{BC8F508D-CA05-48FA-8A0C-D6D7304B353B}" srcOrd="0" destOrd="0" presId="urn:microsoft.com/office/officeart/2005/8/layout/orgChart1"/>
    <dgm:cxn modelId="{4A894092-DB4E-4689-9448-7824F13E21D5}" type="presParOf" srcId="{BC8F508D-CA05-48FA-8A0C-D6D7304B353B}" destId="{C2DF9553-9B49-4F38-B6C5-149E03538904}" srcOrd="0" destOrd="0" presId="urn:microsoft.com/office/officeart/2005/8/layout/orgChart1"/>
    <dgm:cxn modelId="{20738146-765C-48A3-9D19-5A997E14640B}" type="presParOf" srcId="{BC8F508D-CA05-48FA-8A0C-D6D7304B353B}" destId="{8B2BA373-CF70-4A83-8E0D-2BD8CD562185}" srcOrd="1" destOrd="0" presId="urn:microsoft.com/office/officeart/2005/8/layout/orgChart1"/>
    <dgm:cxn modelId="{9F88B834-82E6-404F-8C48-478C71337AA8}" type="presParOf" srcId="{11586AB7-03ED-4188-B384-2F82B417BFD9}" destId="{B9E6F00A-5990-48DE-B0B2-6BD0E8F41BAF}" srcOrd="1" destOrd="0" presId="urn:microsoft.com/office/officeart/2005/8/layout/orgChart1"/>
    <dgm:cxn modelId="{E2BC5E57-DE5E-4108-B383-54634682C13C}" type="presParOf" srcId="{11586AB7-03ED-4188-B384-2F82B417BFD9}" destId="{69E9AA08-4902-4A07-AFB4-0B2FCA0120A3}" srcOrd="2" destOrd="0" presId="urn:microsoft.com/office/officeart/2005/8/layout/orgChart1"/>
    <dgm:cxn modelId="{B95BDCBB-EDD5-4F39-9295-7E418CD38CAF}" type="presParOf" srcId="{189D331B-56AE-4C79-A1DC-FC0C6F8404E2}" destId="{B6A81712-78CA-4155-AA06-4277766ABEBE}" srcOrd="6" destOrd="0" presId="urn:microsoft.com/office/officeart/2005/8/layout/orgChart1"/>
    <dgm:cxn modelId="{BA1CD733-564F-4E00-A99E-05B57011E7BD}" type="presParOf" srcId="{189D331B-56AE-4C79-A1DC-FC0C6F8404E2}" destId="{B1D25D0F-993F-44AE-87A0-07511D08FC3B}" srcOrd="7" destOrd="0" presId="urn:microsoft.com/office/officeart/2005/8/layout/orgChart1"/>
    <dgm:cxn modelId="{4402BEAE-23EC-4968-9CCC-FCA64C94D7B8}" type="presParOf" srcId="{B1D25D0F-993F-44AE-87A0-07511D08FC3B}" destId="{99D5467C-FECF-4DA4-9E18-E416C944988D}" srcOrd="0" destOrd="0" presId="urn:microsoft.com/office/officeart/2005/8/layout/orgChart1"/>
    <dgm:cxn modelId="{C65F32F5-775C-41EA-B336-FA95FD6E470F}" type="presParOf" srcId="{99D5467C-FECF-4DA4-9E18-E416C944988D}" destId="{62B33618-515C-40F2-93F7-EB61F5A485D6}" srcOrd="0" destOrd="0" presId="urn:microsoft.com/office/officeart/2005/8/layout/orgChart1"/>
    <dgm:cxn modelId="{6B1B356C-1D33-4634-8C9A-E1743D267555}" type="presParOf" srcId="{99D5467C-FECF-4DA4-9E18-E416C944988D}" destId="{77A2D78F-ED4F-4CA7-B950-486A6A785A4F}" srcOrd="1" destOrd="0" presId="urn:microsoft.com/office/officeart/2005/8/layout/orgChart1"/>
    <dgm:cxn modelId="{9C2AA0F0-2823-49B1-8DC0-30B372A412ED}" type="presParOf" srcId="{B1D25D0F-993F-44AE-87A0-07511D08FC3B}" destId="{0544F6B0-5CFF-474B-BAEE-65B55D5AB8C5}" srcOrd="1" destOrd="0" presId="urn:microsoft.com/office/officeart/2005/8/layout/orgChart1"/>
    <dgm:cxn modelId="{68CEE074-A4CD-48CA-BA39-33449AC1F7A8}" type="presParOf" srcId="{B1D25D0F-993F-44AE-87A0-07511D08FC3B}" destId="{B4109211-8BFA-4C65-8F1C-0D5D28025BF7}" srcOrd="2" destOrd="0" presId="urn:microsoft.com/office/officeart/2005/8/layout/orgChart1"/>
    <dgm:cxn modelId="{5A3BC68B-0809-4E78-B976-7F29FDE35577}" type="presParOf" srcId="{189D331B-56AE-4C79-A1DC-FC0C6F8404E2}" destId="{D58FF80B-80FD-4F16-A0A1-076E6F78DBCC}" srcOrd="8" destOrd="0" presId="urn:microsoft.com/office/officeart/2005/8/layout/orgChart1"/>
    <dgm:cxn modelId="{FADC37C6-6F6E-4FBC-8191-25446C00D2C2}" type="presParOf" srcId="{189D331B-56AE-4C79-A1DC-FC0C6F8404E2}" destId="{FBC9F20E-46AE-4997-B2C3-F9441A948F54}" srcOrd="9" destOrd="0" presId="urn:microsoft.com/office/officeart/2005/8/layout/orgChart1"/>
    <dgm:cxn modelId="{E31B563C-9FED-4AD5-810C-D0A9170F7D90}" type="presParOf" srcId="{FBC9F20E-46AE-4997-B2C3-F9441A948F54}" destId="{1DE7043D-BA83-40B4-9296-56E41F163690}" srcOrd="0" destOrd="0" presId="urn:microsoft.com/office/officeart/2005/8/layout/orgChart1"/>
    <dgm:cxn modelId="{DD17F479-EA7E-4750-B2EC-F099CE534B3B}" type="presParOf" srcId="{1DE7043D-BA83-40B4-9296-56E41F163690}" destId="{C2245F22-D8F3-44FF-96BF-E975F37464D2}" srcOrd="0" destOrd="0" presId="urn:microsoft.com/office/officeart/2005/8/layout/orgChart1"/>
    <dgm:cxn modelId="{C2B9ED1E-1662-4D48-B4E2-38E65ED3AD23}" type="presParOf" srcId="{1DE7043D-BA83-40B4-9296-56E41F163690}" destId="{7616DD8C-2E35-4016-A89A-28FD474034E5}" srcOrd="1" destOrd="0" presId="urn:microsoft.com/office/officeart/2005/8/layout/orgChart1"/>
    <dgm:cxn modelId="{023C4F1A-B42B-4155-B887-CF2C7941F000}" type="presParOf" srcId="{FBC9F20E-46AE-4997-B2C3-F9441A948F54}" destId="{9EB18E07-4D04-4D4B-AA6C-7072BBEF851C}" srcOrd="1" destOrd="0" presId="urn:microsoft.com/office/officeart/2005/8/layout/orgChart1"/>
    <dgm:cxn modelId="{05DFC309-DE3D-470A-A7BF-0152DC4DC6F5}" type="presParOf" srcId="{FBC9F20E-46AE-4997-B2C3-F9441A948F54}" destId="{4D7C9E95-06F1-4DA1-B7EC-7D31F305F45D}" srcOrd="2" destOrd="0" presId="urn:microsoft.com/office/officeart/2005/8/layout/orgChart1"/>
    <dgm:cxn modelId="{65666180-ECF9-40DC-8D5B-A81D0EBA173E}" type="presParOf" srcId="{B74D66B3-F711-4A99-9FEC-8CEE1F103492}" destId="{0C95BF2C-D94F-4335-B9FF-3AEBF033E541}" srcOrd="2" destOrd="0" presId="urn:microsoft.com/office/officeart/2005/8/layout/orgChart1"/>
  </dgm:cxnLst>
  <dgm:bg/>
  <dgm:whole/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9B4ED3C6-9CF7-4B1A-B4B3-0B0662C284F1}" type="doc">
      <dgm:prSet loTypeId="urn:microsoft.com/office/officeart/2005/8/layout/process4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BDD65CDC-5A51-4670-97DB-9A6499B5E868}">
      <dgm:prSet phldrT="[Текст]"/>
      <dgm:spPr/>
      <dgm:t>
        <a:bodyPr/>
        <a:lstStyle/>
        <a:p>
          <a:r>
            <a:rPr lang="ru-RU" dirty="0" smtClean="0"/>
            <a:t>РОССИЯ</a:t>
          </a:r>
          <a:endParaRPr lang="ru-RU" dirty="0"/>
        </a:p>
      </dgm:t>
    </dgm:pt>
    <dgm:pt modelId="{6328C9B1-B79F-490A-814A-71872614C827}" type="parTrans" cxnId="{13139D55-C6E0-47AE-A888-6112B3AF5989}">
      <dgm:prSet/>
      <dgm:spPr/>
      <dgm:t>
        <a:bodyPr/>
        <a:lstStyle/>
        <a:p>
          <a:endParaRPr lang="ru-RU"/>
        </a:p>
      </dgm:t>
    </dgm:pt>
    <dgm:pt modelId="{BCBE83A8-B1B7-4D3C-A3D7-EEEC35FD80F6}" type="sibTrans" cxnId="{13139D55-C6E0-47AE-A888-6112B3AF5989}">
      <dgm:prSet/>
      <dgm:spPr/>
      <dgm:t>
        <a:bodyPr/>
        <a:lstStyle/>
        <a:p>
          <a:endParaRPr lang="ru-RU"/>
        </a:p>
      </dgm:t>
    </dgm:pt>
    <dgm:pt modelId="{128AEB38-FFAC-4921-AD39-EEF8AE2FEF4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ГУБЕРНИИ</a:t>
          </a:r>
          <a:r>
            <a:rPr lang="ru-RU" dirty="0" smtClean="0"/>
            <a:t> (с 1708 г. – 8, после 1714 г. – 11)</a:t>
          </a:r>
          <a:endParaRPr lang="ru-RU" dirty="0"/>
        </a:p>
      </dgm:t>
    </dgm:pt>
    <dgm:pt modelId="{6E459E18-2D57-472E-838A-F36CFF91CC35}" type="parTrans" cxnId="{80D6DE3E-F5B1-4FBD-85F3-33D4FC2B6F4E}">
      <dgm:prSet/>
      <dgm:spPr/>
      <dgm:t>
        <a:bodyPr/>
        <a:lstStyle/>
        <a:p>
          <a:endParaRPr lang="ru-RU"/>
        </a:p>
      </dgm:t>
    </dgm:pt>
    <dgm:pt modelId="{D57932B6-70D3-49A3-AFF5-32B86C6524F7}" type="sibTrans" cxnId="{80D6DE3E-F5B1-4FBD-85F3-33D4FC2B6F4E}">
      <dgm:prSet/>
      <dgm:spPr/>
      <dgm:t>
        <a:bodyPr/>
        <a:lstStyle/>
        <a:p>
          <a:endParaRPr lang="ru-RU"/>
        </a:p>
      </dgm:t>
    </dgm:pt>
    <dgm:pt modelId="{4E9442D4-2EB5-43F4-B937-EA13C8658040}">
      <dgm:prSet phldrT="[Текст]"/>
      <dgm:spPr/>
      <dgm:t>
        <a:bodyPr/>
        <a:lstStyle/>
        <a:p>
          <a:r>
            <a:rPr lang="ru-RU" dirty="0" smtClean="0"/>
            <a:t>1 ПЕТЕРБУРГСКАЯ</a:t>
          </a:r>
          <a:endParaRPr lang="ru-RU" dirty="0"/>
        </a:p>
      </dgm:t>
    </dgm:pt>
    <dgm:pt modelId="{2437656B-E631-4138-BE1E-056A869280F6}" type="parTrans" cxnId="{C7363EBF-A446-4DB9-8992-675785BEF274}">
      <dgm:prSet/>
      <dgm:spPr/>
      <dgm:t>
        <a:bodyPr/>
        <a:lstStyle/>
        <a:p>
          <a:endParaRPr lang="ru-RU"/>
        </a:p>
      </dgm:t>
    </dgm:pt>
    <dgm:pt modelId="{AC99C42A-BFBB-4A39-8BE9-A2A038F191E3}" type="sibTrans" cxnId="{C7363EBF-A446-4DB9-8992-675785BEF274}">
      <dgm:prSet/>
      <dgm:spPr/>
      <dgm:t>
        <a:bodyPr/>
        <a:lstStyle/>
        <a:p>
          <a:endParaRPr lang="ru-RU"/>
        </a:p>
      </dgm:t>
    </dgm:pt>
    <dgm:pt modelId="{5A711A8A-958F-435F-A588-4A78655BB096}">
      <dgm:prSet phldrT="[Текст]"/>
      <dgm:spPr/>
      <dgm:t>
        <a:bodyPr/>
        <a:lstStyle/>
        <a:p>
          <a:r>
            <a:rPr lang="ru-RU" dirty="0" smtClean="0"/>
            <a:t>2   МОСКОВСКАЯ</a:t>
          </a:r>
          <a:endParaRPr lang="ru-RU" dirty="0"/>
        </a:p>
      </dgm:t>
    </dgm:pt>
    <dgm:pt modelId="{11306B2B-3E4A-4DA2-A6D3-3CE87CB2416F}" type="parTrans" cxnId="{3F893CC5-4B4B-4FF4-9948-92B573D92C33}">
      <dgm:prSet/>
      <dgm:spPr/>
      <dgm:t>
        <a:bodyPr/>
        <a:lstStyle/>
        <a:p>
          <a:endParaRPr lang="ru-RU"/>
        </a:p>
      </dgm:t>
    </dgm:pt>
    <dgm:pt modelId="{EFFDA2C7-6FBE-4F0F-BE27-AAF067499FD4}" type="sibTrans" cxnId="{3F893CC5-4B4B-4FF4-9948-92B573D92C33}">
      <dgm:prSet/>
      <dgm:spPr/>
      <dgm:t>
        <a:bodyPr/>
        <a:lstStyle/>
        <a:p>
          <a:endParaRPr lang="ru-RU"/>
        </a:p>
      </dgm:t>
    </dgm:pt>
    <dgm:pt modelId="{78202B9B-08E5-4B08-B516-E82840099CC3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ПРОВИНЦИИ</a:t>
          </a:r>
          <a:r>
            <a:rPr lang="ru-RU" dirty="0" smtClean="0"/>
            <a:t> (до 1719 – 45, после – 50)</a:t>
          </a:r>
          <a:endParaRPr lang="ru-RU" dirty="0"/>
        </a:p>
      </dgm:t>
    </dgm:pt>
    <dgm:pt modelId="{E7694CE9-C647-4878-87C0-69CB3C98CC1C}" type="parTrans" cxnId="{FE00763E-B783-420D-AD02-54CD66714DA0}">
      <dgm:prSet/>
      <dgm:spPr/>
      <dgm:t>
        <a:bodyPr/>
        <a:lstStyle/>
        <a:p>
          <a:endParaRPr lang="ru-RU"/>
        </a:p>
      </dgm:t>
    </dgm:pt>
    <dgm:pt modelId="{85A23C00-DC7E-4496-B32E-F37675FA0590}" type="sibTrans" cxnId="{FE00763E-B783-420D-AD02-54CD66714DA0}">
      <dgm:prSet/>
      <dgm:spPr/>
      <dgm:t>
        <a:bodyPr/>
        <a:lstStyle/>
        <a:p>
          <a:endParaRPr lang="ru-RU"/>
        </a:p>
      </dgm:t>
    </dgm:pt>
    <dgm:pt modelId="{B8E9E843-0FB5-4543-BFA3-7E91C61D00FE}">
      <dgm:prSet phldrT="[Текст]" phldr="1"/>
      <dgm:spPr/>
      <dgm:t>
        <a:bodyPr/>
        <a:lstStyle/>
        <a:p>
          <a:endParaRPr lang="ru-RU" dirty="0"/>
        </a:p>
      </dgm:t>
    </dgm:pt>
    <dgm:pt modelId="{7F1E53F9-C6E7-4B8D-A3E8-D334FC3F3C46}" type="parTrans" cxnId="{DBA15270-9150-4F05-9609-97439970E630}">
      <dgm:prSet/>
      <dgm:spPr/>
      <dgm:t>
        <a:bodyPr/>
        <a:lstStyle/>
        <a:p>
          <a:endParaRPr lang="ru-RU"/>
        </a:p>
      </dgm:t>
    </dgm:pt>
    <dgm:pt modelId="{944EC2CF-131C-4C56-8E32-A14E79EA017F}" type="sibTrans" cxnId="{DBA15270-9150-4F05-9609-97439970E630}">
      <dgm:prSet/>
      <dgm:spPr/>
      <dgm:t>
        <a:bodyPr/>
        <a:lstStyle/>
        <a:p>
          <a:endParaRPr lang="ru-RU"/>
        </a:p>
      </dgm:t>
    </dgm:pt>
    <dgm:pt modelId="{8D48165F-6030-401D-BA6D-CB38F029C200}">
      <dgm:prSet phldrT="[Текст]" phldr="1"/>
      <dgm:spPr/>
      <dgm:t>
        <a:bodyPr/>
        <a:lstStyle/>
        <a:p>
          <a:endParaRPr lang="ru-RU"/>
        </a:p>
      </dgm:t>
    </dgm:pt>
    <dgm:pt modelId="{14BA738D-EEC7-4699-85BE-DBAB7B4D05F3}" type="parTrans" cxnId="{CD394786-0E33-4457-8708-6A5DAC8C500A}">
      <dgm:prSet/>
      <dgm:spPr/>
      <dgm:t>
        <a:bodyPr/>
        <a:lstStyle/>
        <a:p>
          <a:endParaRPr lang="ru-RU"/>
        </a:p>
      </dgm:t>
    </dgm:pt>
    <dgm:pt modelId="{C32D8BBB-0BF9-45A5-B035-3945DB76E8D0}" type="sibTrans" cxnId="{CD394786-0E33-4457-8708-6A5DAC8C500A}">
      <dgm:prSet/>
      <dgm:spPr/>
      <dgm:t>
        <a:bodyPr/>
        <a:lstStyle/>
        <a:p>
          <a:endParaRPr lang="ru-RU"/>
        </a:p>
      </dgm:t>
    </dgm:pt>
    <dgm:pt modelId="{F865500E-400C-4E8C-BAF2-D77293D5DE84}">
      <dgm:prSet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F8DD04BA-EBB2-4931-B1C2-0E42430916FC}" type="parTrans" cxnId="{145C0E71-D460-44F2-A8DB-BDF399494118}">
      <dgm:prSet/>
      <dgm:spPr/>
      <dgm:t>
        <a:bodyPr/>
        <a:lstStyle/>
        <a:p>
          <a:endParaRPr lang="ru-RU"/>
        </a:p>
      </dgm:t>
    </dgm:pt>
    <dgm:pt modelId="{7D8960CF-A0B5-47D5-9149-8C356B05AFBC}" type="sibTrans" cxnId="{145C0E71-D460-44F2-A8DB-BDF399494118}">
      <dgm:prSet/>
      <dgm:spPr/>
      <dgm:t>
        <a:bodyPr/>
        <a:lstStyle/>
        <a:p>
          <a:endParaRPr lang="ru-RU"/>
        </a:p>
      </dgm:t>
    </dgm:pt>
    <dgm:pt modelId="{E028E3D1-973D-427D-8F7B-78A4578E74B0}">
      <dgm:prSet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46DB0E53-13EB-464F-B536-FA0E45258804}" type="parTrans" cxnId="{C3E2B374-FF03-4DB4-BDC3-E6DC8EF95689}">
      <dgm:prSet/>
      <dgm:spPr/>
      <dgm:t>
        <a:bodyPr/>
        <a:lstStyle/>
        <a:p>
          <a:endParaRPr lang="ru-RU"/>
        </a:p>
      </dgm:t>
    </dgm:pt>
    <dgm:pt modelId="{7F9D9C46-0151-41EA-BCD3-F8179936ABF9}" type="sibTrans" cxnId="{C3E2B374-FF03-4DB4-BDC3-E6DC8EF95689}">
      <dgm:prSet/>
      <dgm:spPr/>
      <dgm:t>
        <a:bodyPr/>
        <a:lstStyle/>
        <a:p>
          <a:endParaRPr lang="ru-RU"/>
        </a:p>
      </dgm:t>
    </dgm:pt>
    <dgm:pt modelId="{3362CB79-2F44-46E0-BE15-3D45F0FE21D1}">
      <dgm:prSet/>
      <dgm:spPr/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F973024F-4A67-4D06-A239-A054673C4997}" type="parTrans" cxnId="{241B7728-EA61-4C3E-8B6C-E5E3F6D1CD3C}">
      <dgm:prSet/>
      <dgm:spPr/>
      <dgm:t>
        <a:bodyPr/>
        <a:lstStyle/>
        <a:p>
          <a:endParaRPr lang="ru-RU"/>
        </a:p>
      </dgm:t>
    </dgm:pt>
    <dgm:pt modelId="{837C1823-803E-4CC8-99D5-4CB6F4A2A051}" type="sibTrans" cxnId="{241B7728-EA61-4C3E-8B6C-E5E3F6D1CD3C}">
      <dgm:prSet/>
      <dgm:spPr/>
      <dgm:t>
        <a:bodyPr/>
        <a:lstStyle/>
        <a:p>
          <a:endParaRPr lang="ru-RU"/>
        </a:p>
      </dgm:t>
    </dgm:pt>
    <dgm:pt modelId="{6DE36B5C-6446-4A39-86FB-B9F46B82B7D8}">
      <dgm:prSet/>
      <dgm:spPr/>
      <dgm:t>
        <a:bodyPr/>
        <a:lstStyle/>
        <a:p>
          <a:r>
            <a:rPr lang="ru-RU" dirty="0" smtClean="0"/>
            <a:t>6</a:t>
          </a:r>
          <a:endParaRPr lang="ru-RU" dirty="0"/>
        </a:p>
      </dgm:t>
    </dgm:pt>
    <dgm:pt modelId="{20E0E7BC-2979-4DB3-A90C-D66FEEC9AEBD}" type="parTrans" cxnId="{7856D758-F8C6-460B-BF57-AD81E50CC5C2}">
      <dgm:prSet/>
      <dgm:spPr/>
      <dgm:t>
        <a:bodyPr/>
        <a:lstStyle/>
        <a:p>
          <a:endParaRPr lang="ru-RU"/>
        </a:p>
      </dgm:t>
    </dgm:pt>
    <dgm:pt modelId="{73F07152-9E54-4B9D-800F-F098E4C1521F}" type="sibTrans" cxnId="{7856D758-F8C6-460B-BF57-AD81E50CC5C2}">
      <dgm:prSet/>
      <dgm:spPr/>
      <dgm:t>
        <a:bodyPr/>
        <a:lstStyle/>
        <a:p>
          <a:endParaRPr lang="ru-RU"/>
        </a:p>
      </dgm:t>
    </dgm:pt>
    <dgm:pt modelId="{2711E42A-134E-4964-B088-3D733D65165C}">
      <dgm:prSet/>
      <dgm:spPr/>
      <dgm:t>
        <a:bodyPr/>
        <a:lstStyle/>
        <a:p>
          <a:r>
            <a:rPr lang="ru-RU" dirty="0" smtClean="0"/>
            <a:t>7</a:t>
          </a:r>
          <a:endParaRPr lang="ru-RU" dirty="0"/>
        </a:p>
      </dgm:t>
    </dgm:pt>
    <dgm:pt modelId="{8A63EBA3-346B-48E1-B434-DCF761E54B30}" type="parTrans" cxnId="{9CF51DE5-169F-46DA-88DA-7E29CFF8F5E7}">
      <dgm:prSet/>
      <dgm:spPr/>
      <dgm:t>
        <a:bodyPr/>
        <a:lstStyle/>
        <a:p>
          <a:endParaRPr lang="ru-RU"/>
        </a:p>
      </dgm:t>
    </dgm:pt>
    <dgm:pt modelId="{51FD4C17-9CE6-431F-8CFE-94033E42F4CD}" type="sibTrans" cxnId="{9CF51DE5-169F-46DA-88DA-7E29CFF8F5E7}">
      <dgm:prSet/>
      <dgm:spPr/>
      <dgm:t>
        <a:bodyPr/>
        <a:lstStyle/>
        <a:p>
          <a:endParaRPr lang="ru-RU"/>
        </a:p>
      </dgm:t>
    </dgm:pt>
    <dgm:pt modelId="{7710FCEC-15A8-488A-BF8E-C76F667DA212}">
      <dgm:prSet/>
      <dgm:spPr/>
      <dgm:t>
        <a:bodyPr/>
        <a:lstStyle/>
        <a:p>
          <a:r>
            <a:rPr lang="ru-RU" dirty="0" smtClean="0"/>
            <a:t>8</a:t>
          </a:r>
          <a:endParaRPr lang="ru-RU" dirty="0"/>
        </a:p>
      </dgm:t>
    </dgm:pt>
    <dgm:pt modelId="{39C9CCB6-0F8E-4C5E-A0AD-10B98011DE96}" type="parTrans" cxnId="{7FE8C038-0A3D-4626-8FEB-92CE0A8576CD}">
      <dgm:prSet/>
      <dgm:spPr/>
      <dgm:t>
        <a:bodyPr/>
        <a:lstStyle/>
        <a:p>
          <a:endParaRPr lang="ru-RU"/>
        </a:p>
      </dgm:t>
    </dgm:pt>
    <dgm:pt modelId="{9F4E1422-8E8F-4260-8A9C-E15EA7D93B6F}" type="sibTrans" cxnId="{7FE8C038-0A3D-4626-8FEB-92CE0A8576CD}">
      <dgm:prSet/>
      <dgm:spPr/>
      <dgm:t>
        <a:bodyPr/>
        <a:lstStyle/>
        <a:p>
          <a:endParaRPr lang="ru-RU"/>
        </a:p>
      </dgm:t>
    </dgm:pt>
    <dgm:pt modelId="{CCDF0D06-D847-46B2-B821-FDC97EB23F8B}">
      <dgm:prSet/>
      <dgm:spPr/>
      <dgm:t>
        <a:bodyPr/>
        <a:lstStyle/>
        <a:p>
          <a:r>
            <a:rPr lang="ru-RU" dirty="0" smtClean="0"/>
            <a:t>до 1719 года и после 1726 года </a:t>
          </a:r>
          <a:r>
            <a:rPr lang="ru-RU" dirty="0" smtClean="0">
              <a:solidFill>
                <a:srgbClr val="FF0000"/>
              </a:solidFill>
            </a:rPr>
            <a:t>УЕЗДЫ</a:t>
          </a:r>
          <a:r>
            <a:rPr lang="ru-RU" dirty="0" smtClean="0"/>
            <a:t> (1719-1726 – </a:t>
          </a:r>
          <a:r>
            <a:rPr lang="ru-RU" dirty="0" smtClean="0">
              <a:solidFill>
                <a:srgbClr val="FF0000"/>
              </a:solidFill>
            </a:rPr>
            <a:t>ОКРУГА-ДИКСТРИТЫ</a:t>
          </a:r>
          <a:r>
            <a:rPr lang="ru-RU" dirty="0" smtClean="0"/>
            <a:t>)</a:t>
          </a:r>
          <a:endParaRPr lang="ru-RU" dirty="0"/>
        </a:p>
      </dgm:t>
    </dgm:pt>
    <dgm:pt modelId="{306FFEBF-207F-4C34-A9DC-F805A09F526A}" type="parTrans" cxnId="{66172F09-C421-4C0A-B4D2-43F4C72B2BEF}">
      <dgm:prSet/>
      <dgm:spPr/>
      <dgm:t>
        <a:bodyPr/>
        <a:lstStyle/>
        <a:p>
          <a:endParaRPr lang="ru-RU"/>
        </a:p>
      </dgm:t>
    </dgm:pt>
    <dgm:pt modelId="{42E717E3-701D-4A92-8F04-A6231FA044AA}" type="sibTrans" cxnId="{66172F09-C421-4C0A-B4D2-43F4C72B2BEF}">
      <dgm:prSet/>
      <dgm:spPr/>
      <dgm:t>
        <a:bodyPr/>
        <a:lstStyle/>
        <a:p>
          <a:endParaRPr lang="ru-RU"/>
        </a:p>
      </dgm:t>
    </dgm:pt>
    <dgm:pt modelId="{1B842788-1BE4-4D56-8D3D-B48E5775F2DD}">
      <dgm:prSet/>
      <dgm:spPr/>
      <dgm:t>
        <a:bodyPr/>
        <a:lstStyle/>
        <a:p>
          <a:endParaRPr lang="ru-RU"/>
        </a:p>
      </dgm:t>
    </dgm:pt>
    <dgm:pt modelId="{5BE71609-0F9E-427B-9503-7B7528D08EAE}" type="parTrans" cxnId="{F3A0AC29-296E-4AE5-85C5-178BF8BD7590}">
      <dgm:prSet/>
      <dgm:spPr/>
      <dgm:t>
        <a:bodyPr/>
        <a:lstStyle/>
        <a:p>
          <a:endParaRPr lang="ru-RU"/>
        </a:p>
      </dgm:t>
    </dgm:pt>
    <dgm:pt modelId="{D07AB3CE-6F2B-4466-808C-59F613D4548F}" type="sibTrans" cxnId="{F3A0AC29-296E-4AE5-85C5-178BF8BD7590}">
      <dgm:prSet/>
      <dgm:spPr/>
      <dgm:t>
        <a:bodyPr/>
        <a:lstStyle/>
        <a:p>
          <a:endParaRPr lang="ru-RU"/>
        </a:p>
      </dgm:t>
    </dgm:pt>
    <dgm:pt modelId="{D7FF8A55-D0B4-406A-AA7F-FDE25CAD60FE}">
      <dgm:prSet/>
      <dgm:spPr/>
      <dgm:t>
        <a:bodyPr/>
        <a:lstStyle/>
        <a:p>
          <a:endParaRPr lang="ru-RU"/>
        </a:p>
      </dgm:t>
    </dgm:pt>
    <dgm:pt modelId="{C964AF75-58E2-427E-9C22-4CA4DFAB5AFC}" type="parTrans" cxnId="{D8375F4F-53E6-4952-81EC-3D546742E803}">
      <dgm:prSet/>
      <dgm:spPr/>
      <dgm:t>
        <a:bodyPr/>
        <a:lstStyle/>
        <a:p>
          <a:endParaRPr lang="ru-RU"/>
        </a:p>
      </dgm:t>
    </dgm:pt>
    <dgm:pt modelId="{EE5A7DE5-9F3B-4292-9F52-ED8F063A2800}" type="sibTrans" cxnId="{D8375F4F-53E6-4952-81EC-3D546742E803}">
      <dgm:prSet/>
      <dgm:spPr/>
      <dgm:t>
        <a:bodyPr/>
        <a:lstStyle/>
        <a:p>
          <a:endParaRPr lang="ru-RU"/>
        </a:p>
      </dgm:t>
    </dgm:pt>
    <dgm:pt modelId="{D0194822-A16A-4312-AA75-B8D0BF4128EA}">
      <dgm:prSet/>
      <dgm:spPr/>
      <dgm:t>
        <a:bodyPr/>
        <a:lstStyle/>
        <a:p>
          <a:endParaRPr lang="ru-RU"/>
        </a:p>
      </dgm:t>
    </dgm:pt>
    <dgm:pt modelId="{A58C2C08-3463-49CF-B57E-B20A4FACD5F6}" type="parTrans" cxnId="{509F8026-9E0E-4B7D-993D-FE8F5B61A849}">
      <dgm:prSet/>
      <dgm:spPr/>
      <dgm:t>
        <a:bodyPr/>
        <a:lstStyle/>
        <a:p>
          <a:endParaRPr lang="ru-RU"/>
        </a:p>
      </dgm:t>
    </dgm:pt>
    <dgm:pt modelId="{FAC417D5-2599-4044-8930-804339927D6A}" type="sibTrans" cxnId="{509F8026-9E0E-4B7D-993D-FE8F5B61A849}">
      <dgm:prSet/>
      <dgm:spPr/>
      <dgm:t>
        <a:bodyPr/>
        <a:lstStyle/>
        <a:p>
          <a:endParaRPr lang="ru-RU"/>
        </a:p>
      </dgm:t>
    </dgm:pt>
    <dgm:pt modelId="{D6A8F136-0B9C-4654-9BF1-851BA07E12D8}">
      <dgm:prSet/>
      <dgm:spPr/>
      <dgm:t>
        <a:bodyPr/>
        <a:lstStyle/>
        <a:p>
          <a:endParaRPr lang="ru-RU"/>
        </a:p>
      </dgm:t>
    </dgm:pt>
    <dgm:pt modelId="{1BF1BE92-D0B9-4CF3-804D-E26FD32029FE}" type="parTrans" cxnId="{FBE047B7-A6C2-42C4-A6EA-379CB5C33A69}">
      <dgm:prSet/>
      <dgm:spPr/>
      <dgm:t>
        <a:bodyPr/>
        <a:lstStyle/>
        <a:p>
          <a:endParaRPr lang="ru-RU"/>
        </a:p>
      </dgm:t>
    </dgm:pt>
    <dgm:pt modelId="{78E48F57-F8A8-4FDE-BD13-34C9839B3F62}" type="sibTrans" cxnId="{FBE047B7-A6C2-42C4-A6EA-379CB5C33A69}">
      <dgm:prSet/>
      <dgm:spPr/>
      <dgm:t>
        <a:bodyPr/>
        <a:lstStyle/>
        <a:p>
          <a:endParaRPr lang="ru-RU"/>
        </a:p>
      </dgm:t>
    </dgm:pt>
    <dgm:pt modelId="{89A4B9A3-91A8-496F-A052-5D49299F6184}">
      <dgm:prSet/>
      <dgm:spPr/>
      <dgm:t>
        <a:bodyPr/>
        <a:lstStyle/>
        <a:p>
          <a:endParaRPr lang="ru-RU"/>
        </a:p>
      </dgm:t>
    </dgm:pt>
    <dgm:pt modelId="{EA72E63A-09A8-49F1-AC02-8AE9CB2914B6}" type="parTrans" cxnId="{2D7B4A48-7B8A-44B5-856D-4B7D3DE84CE6}">
      <dgm:prSet/>
      <dgm:spPr/>
      <dgm:t>
        <a:bodyPr/>
        <a:lstStyle/>
        <a:p>
          <a:endParaRPr lang="ru-RU"/>
        </a:p>
      </dgm:t>
    </dgm:pt>
    <dgm:pt modelId="{F1878732-060B-4A33-B40C-216628F334E0}" type="sibTrans" cxnId="{2D7B4A48-7B8A-44B5-856D-4B7D3DE84CE6}">
      <dgm:prSet/>
      <dgm:spPr/>
      <dgm:t>
        <a:bodyPr/>
        <a:lstStyle/>
        <a:p>
          <a:endParaRPr lang="ru-RU"/>
        </a:p>
      </dgm:t>
    </dgm:pt>
    <dgm:pt modelId="{4724B453-4307-4248-B903-889ACD229EE9}">
      <dgm:prSet/>
      <dgm:spPr/>
      <dgm:t>
        <a:bodyPr/>
        <a:lstStyle/>
        <a:p>
          <a:endParaRPr lang="ru-RU"/>
        </a:p>
      </dgm:t>
    </dgm:pt>
    <dgm:pt modelId="{7E68EB51-A11D-4115-A793-8E53917B7E01}" type="parTrans" cxnId="{0D162BBA-0068-416D-BD36-0CCAAF3F11C6}">
      <dgm:prSet/>
      <dgm:spPr/>
      <dgm:t>
        <a:bodyPr/>
        <a:lstStyle/>
        <a:p>
          <a:endParaRPr lang="ru-RU"/>
        </a:p>
      </dgm:t>
    </dgm:pt>
    <dgm:pt modelId="{94A11AB2-F221-4D14-BB20-811AFA5D5AAE}" type="sibTrans" cxnId="{0D162BBA-0068-416D-BD36-0CCAAF3F11C6}">
      <dgm:prSet/>
      <dgm:spPr/>
      <dgm:t>
        <a:bodyPr/>
        <a:lstStyle/>
        <a:p>
          <a:endParaRPr lang="ru-RU"/>
        </a:p>
      </dgm:t>
    </dgm:pt>
    <dgm:pt modelId="{B29F9CA4-03B5-4407-84BB-D9E9DA53260E}">
      <dgm:prSet/>
      <dgm:spPr/>
      <dgm:t>
        <a:bodyPr/>
        <a:lstStyle/>
        <a:p>
          <a:endParaRPr lang="ru-RU"/>
        </a:p>
      </dgm:t>
    </dgm:pt>
    <dgm:pt modelId="{574FC955-C868-4BD5-924E-F446B8AFDFD7}" type="parTrans" cxnId="{3BE7EC36-EB3F-4C42-B34B-AC3F5F605F63}">
      <dgm:prSet/>
      <dgm:spPr/>
      <dgm:t>
        <a:bodyPr/>
        <a:lstStyle/>
        <a:p>
          <a:endParaRPr lang="ru-RU"/>
        </a:p>
      </dgm:t>
    </dgm:pt>
    <dgm:pt modelId="{A83B5281-5B01-4B87-8E29-F8D392F77AF0}" type="sibTrans" cxnId="{3BE7EC36-EB3F-4C42-B34B-AC3F5F605F63}">
      <dgm:prSet/>
      <dgm:spPr/>
      <dgm:t>
        <a:bodyPr/>
        <a:lstStyle/>
        <a:p>
          <a:endParaRPr lang="ru-RU"/>
        </a:p>
      </dgm:t>
    </dgm:pt>
    <dgm:pt modelId="{C584279F-388E-4EAA-92BA-7726F8BA9575}">
      <dgm:prSet/>
      <dgm:spPr/>
      <dgm:t>
        <a:bodyPr/>
        <a:lstStyle/>
        <a:p>
          <a:endParaRPr lang="ru-RU"/>
        </a:p>
      </dgm:t>
    </dgm:pt>
    <dgm:pt modelId="{6C90694F-D276-4FE5-9F9A-C445E21FE610}" type="parTrans" cxnId="{85DDBEE6-DBA6-44CE-8D15-FA923C9CB51F}">
      <dgm:prSet/>
      <dgm:spPr/>
      <dgm:t>
        <a:bodyPr/>
        <a:lstStyle/>
        <a:p>
          <a:endParaRPr lang="ru-RU"/>
        </a:p>
      </dgm:t>
    </dgm:pt>
    <dgm:pt modelId="{5122DE58-2D36-4FFA-85AE-134862A5A50A}" type="sibTrans" cxnId="{85DDBEE6-DBA6-44CE-8D15-FA923C9CB51F}">
      <dgm:prSet/>
      <dgm:spPr/>
      <dgm:t>
        <a:bodyPr/>
        <a:lstStyle/>
        <a:p>
          <a:endParaRPr lang="ru-RU"/>
        </a:p>
      </dgm:t>
    </dgm:pt>
    <dgm:pt modelId="{AE8EEFBF-EE4B-4B0D-9343-B60EC92DF674}">
      <dgm:prSet/>
      <dgm:spPr/>
      <dgm:t>
        <a:bodyPr/>
        <a:lstStyle/>
        <a:p>
          <a:endParaRPr lang="ru-RU"/>
        </a:p>
      </dgm:t>
    </dgm:pt>
    <dgm:pt modelId="{7B5291C5-F4A7-4E1B-AD96-11BCC6531D8D}" type="parTrans" cxnId="{66CC25D7-5FF1-4060-AD8C-258CBFE78CB1}">
      <dgm:prSet/>
      <dgm:spPr/>
      <dgm:t>
        <a:bodyPr/>
        <a:lstStyle/>
        <a:p>
          <a:endParaRPr lang="ru-RU"/>
        </a:p>
      </dgm:t>
    </dgm:pt>
    <dgm:pt modelId="{21EDEDBD-48D4-4327-8235-FF3BB58856CB}" type="sibTrans" cxnId="{66CC25D7-5FF1-4060-AD8C-258CBFE78CB1}">
      <dgm:prSet/>
      <dgm:spPr/>
      <dgm:t>
        <a:bodyPr/>
        <a:lstStyle/>
        <a:p>
          <a:endParaRPr lang="ru-RU"/>
        </a:p>
      </dgm:t>
    </dgm:pt>
    <dgm:pt modelId="{761D9718-485E-4C7D-A593-F263E972735A}">
      <dgm:prSet/>
      <dgm:spPr/>
      <dgm:t>
        <a:bodyPr/>
        <a:lstStyle/>
        <a:p>
          <a:endParaRPr lang="ru-RU"/>
        </a:p>
      </dgm:t>
    </dgm:pt>
    <dgm:pt modelId="{C96C066B-54FF-4917-A5E4-3125A85DAEBF}" type="parTrans" cxnId="{D09AB47A-29C8-45FA-935B-225F936EF344}">
      <dgm:prSet/>
      <dgm:spPr/>
      <dgm:t>
        <a:bodyPr/>
        <a:lstStyle/>
        <a:p>
          <a:endParaRPr lang="ru-RU"/>
        </a:p>
      </dgm:t>
    </dgm:pt>
    <dgm:pt modelId="{D017DE5E-8B86-41CA-8DEA-E3A812790A96}" type="sibTrans" cxnId="{D09AB47A-29C8-45FA-935B-225F936EF344}">
      <dgm:prSet/>
      <dgm:spPr/>
      <dgm:t>
        <a:bodyPr/>
        <a:lstStyle/>
        <a:p>
          <a:endParaRPr lang="ru-RU"/>
        </a:p>
      </dgm:t>
    </dgm:pt>
    <dgm:pt modelId="{26951F1B-2621-4ED2-A7E1-0DB14961FFCF}">
      <dgm:prSet/>
      <dgm:spPr/>
      <dgm:t>
        <a:bodyPr/>
        <a:lstStyle/>
        <a:p>
          <a:endParaRPr lang="ru-RU"/>
        </a:p>
      </dgm:t>
    </dgm:pt>
    <dgm:pt modelId="{8DE9671B-F91F-42DC-A9B2-343DDFA8DE4B}" type="parTrans" cxnId="{F3D55C06-4C82-4466-88FD-53EB9CF22A62}">
      <dgm:prSet/>
      <dgm:spPr/>
      <dgm:t>
        <a:bodyPr/>
        <a:lstStyle/>
        <a:p>
          <a:endParaRPr lang="ru-RU"/>
        </a:p>
      </dgm:t>
    </dgm:pt>
    <dgm:pt modelId="{1D327108-F5E4-4C03-A49B-42E3C8D63021}" type="sibTrans" cxnId="{F3D55C06-4C82-4466-88FD-53EB9CF22A62}">
      <dgm:prSet/>
      <dgm:spPr/>
      <dgm:t>
        <a:bodyPr/>
        <a:lstStyle/>
        <a:p>
          <a:endParaRPr lang="ru-RU"/>
        </a:p>
      </dgm:t>
    </dgm:pt>
    <dgm:pt modelId="{38A09B29-F100-4F72-B56C-B698D78C3A9A}">
      <dgm:prSet/>
      <dgm:spPr/>
      <dgm:t>
        <a:bodyPr/>
        <a:lstStyle/>
        <a:p>
          <a:endParaRPr lang="ru-RU"/>
        </a:p>
      </dgm:t>
    </dgm:pt>
    <dgm:pt modelId="{534A9D18-1F07-464D-8FCB-D2549A2CDDEB}" type="parTrans" cxnId="{2885867E-3834-44F0-B8F8-DD91B14EE327}">
      <dgm:prSet/>
      <dgm:spPr/>
      <dgm:t>
        <a:bodyPr/>
        <a:lstStyle/>
        <a:p>
          <a:endParaRPr lang="ru-RU"/>
        </a:p>
      </dgm:t>
    </dgm:pt>
    <dgm:pt modelId="{C9B26495-72D0-4D10-8390-84825141CC08}" type="sibTrans" cxnId="{2885867E-3834-44F0-B8F8-DD91B14EE327}">
      <dgm:prSet/>
      <dgm:spPr/>
      <dgm:t>
        <a:bodyPr/>
        <a:lstStyle/>
        <a:p>
          <a:endParaRPr lang="ru-RU"/>
        </a:p>
      </dgm:t>
    </dgm:pt>
    <dgm:pt modelId="{79090831-883D-4CF5-99AC-7ABC5AE47433}">
      <dgm:prSet/>
      <dgm:spPr/>
      <dgm:t>
        <a:bodyPr/>
        <a:lstStyle/>
        <a:p>
          <a:endParaRPr lang="ru-RU"/>
        </a:p>
      </dgm:t>
    </dgm:pt>
    <dgm:pt modelId="{E08232F6-D58C-4BD3-A7FA-D7938A7A3C68}" type="parTrans" cxnId="{B8B4DA82-5B59-4864-B8EB-5150E7A80957}">
      <dgm:prSet/>
      <dgm:spPr/>
      <dgm:t>
        <a:bodyPr/>
        <a:lstStyle/>
        <a:p>
          <a:endParaRPr lang="ru-RU"/>
        </a:p>
      </dgm:t>
    </dgm:pt>
    <dgm:pt modelId="{8DEA8E10-9477-422F-A192-600622072156}" type="sibTrans" cxnId="{B8B4DA82-5B59-4864-B8EB-5150E7A80957}">
      <dgm:prSet/>
      <dgm:spPr/>
      <dgm:t>
        <a:bodyPr/>
        <a:lstStyle/>
        <a:p>
          <a:endParaRPr lang="ru-RU"/>
        </a:p>
      </dgm:t>
    </dgm:pt>
    <dgm:pt modelId="{7AD8DA21-94E5-4ECA-8334-8C0CD7A91963}">
      <dgm:prSet/>
      <dgm:spPr/>
      <dgm:t>
        <a:bodyPr/>
        <a:lstStyle/>
        <a:p>
          <a:endParaRPr lang="ru-RU"/>
        </a:p>
      </dgm:t>
    </dgm:pt>
    <dgm:pt modelId="{DBF80D1E-F0A2-4973-9EC4-4730031AD0E9}" type="parTrans" cxnId="{F5885F46-4335-4825-A4A5-758D8F11CAEE}">
      <dgm:prSet/>
      <dgm:spPr/>
      <dgm:t>
        <a:bodyPr/>
        <a:lstStyle/>
        <a:p>
          <a:endParaRPr lang="ru-RU"/>
        </a:p>
      </dgm:t>
    </dgm:pt>
    <dgm:pt modelId="{E7203126-F503-4511-A0A2-C08A99AA4DF0}" type="sibTrans" cxnId="{F5885F46-4335-4825-A4A5-758D8F11CAEE}">
      <dgm:prSet/>
      <dgm:spPr/>
      <dgm:t>
        <a:bodyPr/>
        <a:lstStyle/>
        <a:p>
          <a:endParaRPr lang="ru-RU"/>
        </a:p>
      </dgm:t>
    </dgm:pt>
    <dgm:pt modelId="{17CD7B72-D3A5-460A-AAF0-F2D9F136C204}">
      <dgm:prSet/>
      <dgm:spPr/>
      <dgm:t>
        <a:bodyPr/>
        <a:lstStyle/>
        <a:p>
          <a:endParaRPr lang="ru-RU"/>
        </a:p>
      </dgm:t>
    </dgm:pt>
    <dgm:pt modelId="{07D4B3BB-8515-417C-99C0-37B0C4B187E8}" type="parTrans" cxnId="{3F9E4DA4-EF4F-44BD-9651-09D447823A59}">
      <dgm:prSet/>
      <dgm:spPr/>
      <dgm:t>
        <a:bodyPr/>
        <a:lstStyle/>
        <a:p>
          <a:endParaRPr lang="ru-RU"/>
        </a:p>
      </dgm:t>
    </dgm:pt>
    <dgm:pt modelId="{909736B0-06B2-41BE-93B2-EF97017996AF}" type="sibTrans" cxnId="{3F9E4DA4-EF4F-44BD-9651-09D447823A59}">
      <dgm:prSet/>
      <dgm:spPr/>
      <dgm:t>
        <a:bodyPr/>
        <a:lstStyle/>
        <a:p>
          <a:endParaRPr lang="ru-RU"/>
        </a:p>
      </dgm:t>
    </dgm:pt>
    <dgm:pt modelId="{868F9AFF-E288-47F1-8BDD-0162F4E44263}">
      <dgm:prSet/>
      <dgm:spPr/>
      <dgm:t>
        <a:bodyPr/>
        <a:lstStyle/>
        <a:p>
          <a:endParaRPr lang="ru-RU"/>
        </a:p>
      </dgm:t>
    </dgm:pt>
    <dgm:pt modelId="{3AAFB03F-94B2-493E-ADA6-FE247F2C7681}" type="parTrans" cxnId="{EC1637E9-4042-49E7-B5C8-5338BB666B60}">
      <dgm:prSet/>
      <dgm:spPr/>
      <dgm:t>
        <a:bodyPr/>
        <a:lstStyle/>
        <a:p>
          <a:endParaRPr lang="ru-RU"/>
        </a:p>
      </dgm:t>
    </dgm:pt>
    <dgm:pt modelId="{8151A384-5F49-4070-9DEF-151214318E37}" type="sibTrans" cxnId="{EC1637E9-4042-49E7-B5C8-5338BB666B60}">
      <dgm:prSet/>
      <dgm:spPr/>
      <dgm:t>
        <a:bodyPr/>
        <a:lstStyle/>
        <a:p>
          <a:endParaRPr lang="ru-RU"/>
        </a:p>
      </dgm:t>
    </dgm:pt>
    <dgm:pt modelId="{738266C3-481C-4DEE-9E50-9B12A4F158BC}">
      <dgm:prSet/>
      <dgm:spPr/>
      <dgm:t>
        <a:bodyPr/>
        <a:lstStyle/>
        <a:p>
          <a:endParaRPr lang="ru-RU"/>
        </a:p>
      </dgm:t>
    </dgm:pt>
    <dgm:pt modelId="{856B7E63-12B1-4CC3-A61E-6548E416C46A}" type="parTrans" cxnId="{9361A548-AF49-4BE1-9E11-D1C372357980}">
      <dgm:prSet/>
      <dgm:spPr/>
      <dgm:t>
        <a:bodyPr/>
        <a:lstStyle/>
        <a:p>
          <a:endParaRPr lang="ru-RU"/>
        </a:p>
      </dgm:t>
    </dgm:pt>
    <dgm:pt modelId="{1417A28E-93C3-4F0D-8A8D-1B1033EF2EF0}" type="sibTrans" cxnId="{9361A548-AF49-4BE1-9E11-D1C372357980}">
      <dgm:prSet/>
      <dgm:spPr/>
      <dgm:t>
        <a:bodyPr/>
        <a:lstStyle/>
        <a:p>
          <a:endParaRPr lang="ru-RU"/>
        </a:p>
      </dgm:t>
    </dgm:pt>
    <dgm:pt modelId="{7A11334E-832C-44D1-A167-762904D5FD13}">
      <dgm:prSet/>
      <dgm:spPr/>
      <dgm:t>
        <a:bodyPr/>
        <a:lstStyle/>
        <a:p>
          <a:endParaRPr lang="ru-RU"/>
        </a:p>
      </dgm:t>
    </dgm:pt>
    <dgm:pt modelId="{3C60985F-74E6-4BC0-B359-2FF82E4A7203}" type="parTrans" cxnId="{4D6A46C4-84E7-49ED-81A6-E24B17C94BA7}">
      <dgm:prSet/>
      <dgm:spPr/>
      <dgm:t>
        <a:bodyPr/>
        <a:lstStyle/>
        <a:p>
          <a:endParaRPr lang="ru-RU"/>
        </a:p>
      </dgm:t>
    </dgm:pt>
    <dgm:pt modelId="{B152D1BF-7336-44F1-B72E-363D163D120E}" type="sibTrans" cxnId="{4D6A46C4-84E7-49ED-81A6-E24B17C94BA7}">
      <dgm:prSet/>
      <dgm:spPr/>
      <dgm:t>
        <a:bodyPr/>
        <a:lstStyle/>
        <a:p>
          <a:endParaRPr lang="ru-RU"/>
        </a:p>
      </dgm:t>
    </dgm:pt>
    <dgm:pt modelId="{BB4E7B6E-F6B5-414B-84E1-DAF66A54966E}">
      <dgm:prSet/>
      <dgm:spPr/>
      <dgm:t>
        <a:bodyPr/>
        <a:lstStyle/>
        <a:p>
          <a:endParaRPr lang="ru-RU"/>
        </a:p>
      </dgm:t>
    </dgm:pt>
    <dgm:pt modelId="{4A72EE1D-F561-4CA6-9563-B16DCC97CAC5}" type="parTrans" cxnId="{06E42CB2-9752-4B76-A8F4-ECDDA80AA0E7}">
      <dgm:prSet/>
      <dgm:spPr/>
      <dgm:t>
        <a:bodyPr/>
        <a:lstStyle/>
        <a:p>
          <a:endParaRPr lang="ru-RU"/>
        </a:p>
      </dgm:t>
    </dgm:pt>
    <dgm:pt modelId="{A53C4708-29A6-4C5D-9634-72F9E1FF8FD3}" type="sibTrans" cxnId="{06E42CB2-9752-4B76-A8F4-ECDDA80AA0E7}">
      <dgm:prSet/>
      <dgm:spPr/>
      <dgm:t>
        <a:bodyPr/>
        <a:lstStyle/>
        <a:p>
          <a:endParaRPr lang="ru-RU"/>
        </a:p>
      </dgm:t>
    </dgm:pt>
    <dgm:pt modelId="{C33F6DBD-3126-45BE-A83B-F4D95F71F2D7}">
      <dgm:prSet/>
      <dgm:spPr/>
      <dgm:t>
        <a:bodyPr/>
        <a:lstStyle/>
        <a:p>
          <a:endParaRPr lang="ru-RU"/>
        </a:p>
      </dgm:t>
    </dgm:pt>
    <dgm:pt modelId="{FC5979A0-37EB-4DFF-9A7F-3AB42BCDC190}" type="parTrans" cxnId="{0657A001-B2F6-4F59-AC90-00730FADE09E}">
      <dgm:prSet/>
      <dgm:spPr/>
      <dgm:t>
        <a:bodyPr/>
        <a:lstStyle/>
        <a:p>
          <a:endParaRPr lang="ru-RU"/>
        </a:p>
      </dgm:t>
    </dgm:pt>
    <dgm:pt modelId="{2DC6A698-85D8-498B-97B5-F47F4BC6EB44}" type="sibTrans" cxnId="{0657A001-B2F6-4F59-AC90-00730FADE09E}">
      <dgm:prSet/>
      <dgm:spPr/>
      <dgm:t>
        <a:bodyPr/>
        <a:lstStyle/>
        <a:p>
          <a:endParaRPr lang="ru-RU"/>
        </a:p>
      </dgm:t>
    </dgm:pt>
    <dgm:pt modelId="{9C2E98EF-D794-4E97-9426-24CD1173F9DD}" type="pres">
      <dgm:prSet presAssocID="{9B4ED3C6-9CF7-4B1A-B4B3-0B0662C284F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8D2177-57EA-4118-A8E5-E3AEB47D0E84}" type="pres">
      <dgm:prSet presAssocID="{CCDF0D06-D847-46B2-B821-FDC97EB23F8B}" presName="boxAndChildren" presStyleCnt="0"/>
      <dgm:spPr/>
    </dgm:pt>
    <dgm:pt modelId="{CA0ED36E-27D9-4B7B-8777-F8BA42801789}" type="pres">
      <dgm:prSet presAssocID="{CCDF0D06-D847-46B2-B821-FDC97EB23F8B}" presName="parentTextBox" presStyleLbl="node1" presStyleIdx="0" presStyleCnt="4"/>
      <dgm:spPr/>
      <dgm:t>
        <a:bodyPr/>
        <a:lstStyle/>
        <a:p>
          <a:endParaRPr lang="ru-RU"/>
        </a:p>
      </dgm:t>
    </dgm:pt>
    <dgm:pt modelId="{E0A0C551-948D-485B-842B-C8E33CB08D89}" type="pres">
      <dgm:prSet presAssocID="{CCDF0D06-D847-46B2-B821-FDC97EB23F8B}" presName="entireBox" presStyleLbl="node1" presStyleIdx="0" presStyleCnt="4"/>
      <dgm:spPr/>
      <dgm:t>
        <a:bodyPr/>
        <a:lstStyle/>
        <a:p>
          <a:endParaRPr lang="ru-RU"/>
        </a:p>
      </dgm:t>
    </dgm:pt>
    <dgm:pt modelId="{9FDDFB4F-984D-471C-B90E-409A94F49FFF}" type="pres">
      <dgm:prSet presAssocID="{CCDF0D06-D847-46B2-B821-FDC97EB23F8B}" presName="descendantBox" presStyleCnt="0"/>
      <dgm:spPr/>
    </dgm:pt>
    <dgm:pt modelId="{01A8132E-F676-4C5B-97FA-0F2D695EBF0E}" type="pres">
      <dgm:prSet presAssocID="{1B842788-1BE4-4D56-8D3D-B48E5775F2DD}" presName="childTextBox" presStyleLbl="fgAccFollowNode1" presStyleIdx="0" presStyleCnt="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05167B-58E7-4E6A-9D21-26EF1A3C7B6B}" type="pres">
      <dgm:prSet presAssocID="{D7FF8A55-D0B4-406A-AA7F-FDE25CAD60FE}" presName="childTextBox" presStyleLbl="fgAccFollowNode1" presStyleIdx="1" presStyleCnt="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4B9370-A80D-4AC0-9D6B-7799FD008AFA}" type="pres">
      <dgm:prSet presAssocID="{D0194822-A16A-4312-AA75-B8D0BF4128EA}" presName="childTextBox" presStyleLbl="fgAccFollowNode1" presStyleIdx="2" presStyleCnt="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147D82-2703-469A-9B7C-29A3F4E00277}" type="pres">
      <dgm:prSet presAssocID="{D6A8F136-0B9C-4654-9BF1-851BA07E12D8}" presName="childTextBox" presStyleLbl="fgAccFollowNode1" presStyleIdx="3" presStyleCnt="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2077F1-F2DF-4141-804F-D79FCDA32B9B}" type="pres">
      <dgm:prSet presAssocID="{89A4B9A3-91A8-496F-A052-5D49299F6184}" presName="childTextBox" presStyleLbl="fgAccFollowNode1" presStyleIdx="4" presStyleCnt="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96B4A1-1D7C-4D80-8F7C-E586D456F92B}" type="pres">
      <dgm:prSet presAssocID="{4724B453-4307-4248-B903-889ACD229EE9}" presName="childTextBox" presStyleLbl="fgAccFollowNode1" presStyleIdx="5" presStyleCnt="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0F23B6-B30D-440B-AF77-A183B00A0C73}" type="pres">
      <dgm:prSet presAssocID="{B29F9CA4-03B5-4407-84BB-D9E9DA53260E}" presName="childTextBox" presStyleLbl="fgAccFollowNode1" presStyleIdx="6" presStyleCnt="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F16F7C-8C4E-41FA-B90B-5B030EA7C640}" type="pres">
      <dgm:prSet presAssocID="{868F9AFF-E288-47F1-8BDD-0162F4E44263}" presName="childTextBox" presStyleLbl="fgAccFollowNode1" presStyleIdx="7" presStyleCnt="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FB3339-6CF7-4D3F-BDC0-ED03CB3523FD}" type="pres">
      <dgm:prSet presAssocID="{738266C3-481C-4DEE-9E50-9B12A4F158BC}" presName="childTextBox" presStyleLbl="fgAccFollowNode1" presStyleIdx="8" presStyleCnt="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3B90C3-4497-4874-8A32-C821A59A4DD4}" type="pres">
      <dgm:prSet presAssocID="{7A11334E-832C-44D1-A167-762904D5FD13}" presName="childTextBox" presStyleLbl="fgAccFollowNode1" presStyleIdx="9" presStyleCnt="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26C44B-CCC7-44E8-9C2B-89B19B133560}" type="pres">
      <dgm:prSet presAssocID="{BB4E7B6E-F6B5-414B-84E1-DAF66A54966E}" presName="childTextBox" presStyleLbl="fgAccFollowNode1" presStyleIdx="10" presStyleCnt="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EA07B3-47C5-42CE-8ED6-95BF27262829}" type="pres">
      <dgm:prSet presAssocID="{C33F6DBD-3126-45BE-A83B-F4D95F71F2D7}" presName="childTextBox" presStyleLbl="fgAccFollowNode1" presStyleIdx="11" presStyleCnt="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FDADBF-7CAE-4A14-89EC-8DCE248EEF78}" type="pres">
      <dgm:prSet presAssocID="{85A23C00-DC7E-4496-B32E-F37675FA0590}" presName="sp" presStyleCnt="0"/>
      <dgm:spPr/>
    </dgm:pt>
    <dgm:pt modelId="{D8125E86-887D-431B-9934-BBAF952AEE86}" type="pres">
      <dgm:prSet presAssocID="{78202B9B-08E5-4B08-B516-E82840099CC3}" presName="arrowAndChildren" presStyleCnt="0"/>
      <dgm:spPr/>
    </dgm:pt>
    <dgm:pt modelId="{AAC697E8-90B3-4FDE-A474-1D3B84511DED}" type="pres">
      <dgm:prSet presAssocID="{78202B9B-08E5-4B08-B516-E82840099CC3}" presName="parentTextArrow" presStyleLbl="node1" presStyleIdx="0" presStyleCnt="4"/>
      <dgm:spPr/>
      <dgm:t>
        <a:bodyPr/>
        <a:lstStyle/>
        <a:p>
          <a:endParaRPr lang="ru-RU"/>
        </a:p>
      </dgm:t>
    </dgm:pt>
    <dgm:pt modelId="{FCB99ED8-A12D-4C8B-88D9-78AAE8AB6D41}" type="pres">
      <dgm:prSet presAssocID="{78202B9B-08E5-4B08-B516-E82840099CC3}" presName="arrow" presStyleLbl="node1" presStyleIdx="1" presStyleCnt="4"/>
      <dgm:spPr/>
      <dgm:t>
        <a:bodyPr/>
        <a:lstStyle/>
        <a:p>
          <a:endParaRPr lang="ru-RU"/>
        </a:p>
      </dgm:t>
    </dgm:pt>
    <dgm:pt modelId="{6BD01A19-3DF9-48B2-AE1D-AC038671A56D}" type="pres">
      <dgm:prSet presAssocID="{78202B9B-08E5-4B08-B516-E82840099CC3}" presName="descendantArrow" presStyleCnt="0"/>
      <dgm:spPr/>
    </dgm:pt>
    <dgm:pt modelId="{CC0134E7-8E83-40D9-A0ED-7C2450FA569B}" type="pres">
      <dgm:prSet presAssocID="{B8E9E843-0FB5-4543-BFA3-7E91C61D00FE}" presName="childTextArrow" presStyleLbl="fgAccFollowNode1" presStyleIdx="12" presStyleCnt="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0480DF-1732-4920-99B6-B3FBD9D717A9}" type="pres">
      <dgm:prSet presAssocID="{8D48165F-6030-401D-BA6D-CB38F029C200}" presName="childTextArrow" presStyleLbl="fgAccFollowNode1" presStyleIdx="13" presStyleCnt="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8F59AE-AD58-4550-8B7D-8A66C4D96E4B}" type="pres">
      <dgm:prSet presAssocID="{C584279F-388E-4EAA-92BA-7726F8BA9575}" presName="childTextArrow" presStyleLbl="fgAccFollowNode1" presStyleIdx="14" presStyleCnt="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5B663F-680D-4E6E-AC27-C9964D20D72A}" type="pres">
      <dgm:prSet presAssocID="{AE8EEFBF-EE4B-4B0D-9343-B60EC92DF674}" presName="childTextArrow" presStyleLbl="fgAccFollowNode1" presStyleIdx="15" presStyleCnt="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CA1699-667B-4FBC-A326-667AD3DC36DF}" type="pres">
      <dgm:prSet presAssocID="{761D9718-485E-4C7D-A593-F263E972735A}" presName="childTextArrow" presStyleLbl="fgAccFollowNode1" presStyleIdx="16" presStyleCnt="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38D113-BDBC-4FC9-B358-593AF61BF675}" type="pres">
      <dgm:prSet presAssocID="{26951F1B-2621-4ED2-A7E1-0DB14961FFCF}" presName="childTextArrow" presStyleLbl="fgAccFollowNode1" presStyleIdx="17" presStyleCnt="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745F8E-75C8-4C37-AEE5-79A659CD9B43}" type="pres">
      <dgm:prSet presAssocID="{38A09B29-F100-4F72-B56C-B698D78C3A9A}" presName="childTextArrow" presStyleLbl="fgAccFollowNode1" presStyleIdx="18" presStyleCnt="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A77B4D-1627-4DB9-9828-E6E76508AA54}" type="pres">
      <dgm:prSet presAssocID="{79090831-883D-4CF5-99AC-7ABC5AE47433}" presName="childTextArrow" presStyleLbl="fgAccFollowNode1" presStyleIdx="19" presStyleCnt="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12A538-271A-44BD-B393-34BFD2F976D9}" type="pres">
      <dgm:prSet presAssocID="{7AD8DA21-94E5-4ECA-8334-8C0CD7A91963}" presName="childTextArrow" presStyleLbl="fgAccFollowNode1" presStyleIdx="20" presStyleCnt="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D340B1-341D-4149-98BE-53BC7D74F31A}" type="pres">
      <dgm:prSet presAssocID="{17CD7B72-D3A5-460A-AAF0-F2D9F136C204}" presName="childTextArrow" presStyleLbl="fgAccFollowNode1" presStyleIdx="21" presStyleCnt="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1CFBA3-E566-4BAE-8822-AB53EEDDCD9F}" type="pres">
      <dgm:prSet presAssocID="{D57932B6-70D3-49A3-AFF5-32B86C6524F7}" presName="sp" presStyleCnt="0"/>
      <dgm:spPr/>
    </dgm:pt>
    <dgm:pt modelId="{220BA2AC-B61B-46FD-A97F-71897C684B2B}" type="pres">
      <dgm:prSet presAssocID="{128AEB38-FFAC-4921-AD39-EEF8AE2FEF42}" presName="arrowAndChildren" presStyleCnt="0"/>
      <dgm:spPr/>
    </dgm:pt>
    <dgm:pt modelId="{B67313F1-D00F-47D0-8A9C-9835F4AED787}" type="pres">
      <dgm:prSet presAssocID="{128AEB38-FFAC-4921-AD39-EEF8AE2FEF42}" presName="parentTextArrow" presStyleLbl="node1" presStyleIdx="1" presStyleCnt="4"/>
      <dgm:spPr/>
      <dgm:t>
        <a:bodyPr/>
        <a:lstStyle/>
        <a:p>
          <a:endParaRPr lang="ru-RU"/>
        </a:p>
      </dgm:t>
    </dgm:pt>
    <dgm:pt modelId="{F6D919AF-E3E8-4507-BFAC-97AEE2DB29FB}" type="pres">
      <dgm:prSet presAssocID="{128AEB38-FFAC-4921-AD39-EEF8AE2FEF42}" presName="arrow" presStyleLbl="node1" presStyleIdx="2" presStyleCnt="4"/>
      <dgm:spPr/>
      <dgm:t>
        <a:bodyPr/>
        <a:lstStyle/>
        <a:p>
          <a:endParaRPr lang="ru-RU"/>
        </a:p>
      </dgm:t>
    </dgm:pt>
    <dgm:pt modelId="{1817A615-A797-411D-98FD-5593B9C2FCCB}" type="pres">
      <dgm:prSet presAssocID="{128AEB38-FFAC-4921-AD39-EEF8AE2FEF42}" presName="descendantArrow" presStyleCnt="0"/>
      <dgm:spPr/>
    </dgm:pt>
    <dgm:pt modelId="{99788F08-85D6-433C-BE67-55FD9ED8D303}" type="pres">
      <dgm:prSet presAssocID="{4E9442D4-2EB5-43F4-B937-EA13C8658040}" presName="childTextArrow" presStyleLbl="fgAccFollowNode1" presStyleIdx="22" presStyleCnt="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FA0C24-9D27-4055-873D-041589C31772}" type="pres">
      <dgm:prSet presAssocID="{5A711A8A-958F-435F-A588-4A78655BB096}" presName="childTextArrow" presStyleLbl="fgAccFollowNode1" presStyleIdx="23" presStyleCnt="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196359-F7DF-41E1-83F8-C49470C6779A}" type="pres">
      <dgm:prSet presAssocID="{F865500E-400C-4E8C-BAF2-D77293D5DE84}" presName="childTextArrow" presStyleLbl="fgAccFollowNode1" presStyleIdx="24" presStyleCnt="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DF9845-0C99-4A35-A168-53264A4ED480}" type="pres">
      <dgm:prSet presAssocID="{E028E3D1-973D-427D-8F7B-78A4578E74B0}" presName="childTextArrow" presStyleLbl="fgAccFollowNode1" presStyleIdx="25" presStyleCnt="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BC3125-2177-4007-A55F-D7E1C258CA31}" type="pres">
      <dgm:prSet presAssocID="{3362CB79-2F44-46E0-BE15-3D45F0FE21D1}" presName="childTextArrow" presStyleLbl="fgAccFollowNode1" presStyleIdx="26" presStyleCnt="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070217-8F53-464D-AF7D-938326EE3394}" type="pres">
      <dgm:prSet presAssocID="{6DE36B5C-6446-4A39-86FB-B9F46B82B7D8}" presName="childTextArrow" presStyleLbl="fgAccFollowNode1" presStyleIdx="27" presStyleCnt="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3A2763-7736-450D-84CC-D6C3A139A2B0}" type="pres">
      <dgm:prSet presAssocID="{2711E42A-134E-4964-B088-3D733D65165C}" presName="childTextArrow" presStyleLbl="fgAccFollowNode1" presStyleIdx="28" presStyleCnt="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26FB52-4723-4093-AF7E-C3398CAABECA}" type="pres">
      <dgm:prSet presAssocID="{7710FCEC-15A8-488A-BF8E-C76F667DA212}" presName="childTextArrow" presStyleLbl="fgAccFollowNode1" presStyleIdx="29" presStyleCnt="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DFF067-0622-4918-934C-430C1943E438}" type="pres">
      <dgm:prSet presAssocID="{BCBE83A8-B1B7-4D3C-A3D7-EEEC35FD80F6}" presName="sp" presStyleCnt="0"/>
      <dgm:spPr/>
    </dgm:pt>
    <dgm:pt modelId="{359813A9-14AE-4153-B122-CADC8123334C}" type="pres">
      <dgm:prSet presAssocID="{BDD65CDC-5A51-4670-97DB-9A6499B5E868}" presName="arrowAndChildren" presStyleCnt="0"/>
      <dgm:spPr/>
    </dgm:pt>
    <dgm:pt modelId="{72EFCB8D-C75C-4CD0-8390-23FCDB09049F}" type="pres">
      <dgm:prSet presAssocID="{BDD65CDC-5A51-4670-97DB-9A6499B5E868}" presName="parentTextArrow" presStyleLbl="node1" presStyleIdx="3" presStyleCnt="4" custScaleY="75587"/>
      <dgm:spPr/>
      <dgm:t>
        <a:bodyPr/>
        <a:lstStyle/>
        <a:p>
          <a:endParaRPr lang="ru-RU"/>
        </a:p>
      </dgm:t>
    </dgm:pt>
  </dgm:ptLst>
  <dgm:cxnLst>
    <dgm:cxn modelId="{FB67A1A6-45C9-4E51-B535-4688CC544531}" type="presOf" srcId="{868F9AFF-E288-47F1-8BDD-0162F4E44263}" destId="{F0F16F7C-8C4E-41FA-B90B-5B030EA7C640}" srcOrd="0" destOrd="0" presId="urn:microsoft.com/office/officeart/2005/8/layout/process4"/>
    <dgm:cxn modelId="{94329998-A3D3-4C54-B726-ECB5133783EF}" type="presOf" srcId="{C33F6DBD-3126-45BE-A83B-F4D95F71F2D7}" destId="{D8EA07B3-47C5-42CE-8ED6-95BF27262829}" srcOrd="0" destOrd="0" presId="urn:microsoft.com/office/officeart/2005/8/layout/process4"/>
    <dgm:cxn modelId="{01A9658E-EEF1-4409-9323-58D74E91F871}" type="presOf" srcId="{6DE36B5C-6446-4A39-86FB-B9F46B82B7D8}" destId="{0D070217-8F53-464D-AF7D-938326EE3394}" srcOrd="0" destOrd="0" presId="urn:microsoft.com/office/officeart/2005/8/layout/process4"/>
    <dgm:cxn modelId="{0657A001-B2F6-4F59-AC90-00730FADE09E}" srcId="{CCDF0D06-D847-46B2-B821-FDC97EB23F8B}" destId="{C33F6DBD-3126-45BE-A83B-F4D95F71F2D7}" srcOrd="11" destOrd="0" parTransId="{FC5979A0-37EB-4DFF-9A7F-3AB42BCDC190}" sibTransId="{2DC6A698-85D8-498B-97B5-F47F4BC6EB44}"/>
    <dgm:cxn modelId="{E40E722D-320F-4D85-BA7D-6DE2568D683D}" type="presOf" srcId="{78202B9B-08E5-4B08-B516-E82840099CC3}" destId="{AAC697E8-90B3-4FDE-A474-1D3B84511DED}" srcOrd="0" destOrd="0" presId="urn:microsoft.com/office/officeart/2005/8/layout/process4"/>
    <dgm:cxn modelId="{0E33C611-472E-42E6-8345-07CD3011BD91}" type="presOf" srcId="{5A711A8A-958F-435F-A588-4A78655BB096}" destId="{54FA0C24-9D27-4055-873D-041589C31772}" srcOrd="0" destOrd="0" presId="urn:microsoft.com/office/officeart/2005/8/layout/process4"/>
    <dgm:cxn modelId="{671E7D26-86DA-4938-A8EB-DEA69CB5CE7C}" type="presOf" srcId="{F865500E-400C-4E8C-BAF2-D77293D5DE84}" destId="{B7196359-F7DF-41E1-83F8-C49470C6779A}" srcOrd="0" destOrd="0" presId="urn:microsoft.com/office/officeart/2005/8/layout/process4"/>
    <dgm:cxn modelId="{EB93E09D-C44F-4403-A3FE-4C32FBDE60EA}" type="presOf" srcId="{E028E3D1-973D-427D-8F7B-78A4578E74B0}" destId="{30DF9845-0C99-4A35-A168-53264A4ED480}" srcOrd="0" destOrd="0" presId="urn:microsoft.com/office/officeart/2005/8/layout/process4"/>
    <dgm:cxn modelId="{5E60FD84-1F08-4AEC-81C7-58FE870575FF}" type="presOf" srcId="{3362CB79-2F44-46E0-BE15-3D45F0FE21D1}" destId="{96BC3125-2177-4007-A55F-D7E1C258CA31}" srcOrd="0" destOrd="0" presId="urn:microsoft.com/office/officeart/2005/8/layout/process4"/>
    <dgm:cxn modelId="{A1662C74-D750-488C-8A25-65BB98F86AAF}" type="presOf" srcId="{4724B453-4307-4248-B903-889ACD229EE9}" destId="{6D96B4A1-1D7C-4D80-8F7C-E586D456F92B}" srcOrd="0" destOrd="0" presId="urn:microsoft.com/office/officeart/2005/8/layout/process4"/>
    <dgm:cxn modelId="{FE00763E-B783-420D-AD02-54CD66714DA0}" srcId="{9B4ED3C6-9CF7-4B1A-B4B3-0B0662C284F1}" destId="{78202B9B-08E5-4B08-B516-E82840099CC3}" srcOrd="2" destOrd="0" parTransId="{E7694CE9-C647-4878-87C0-69CB3C98CC1C}" sibTransId="{85A23C00-DC7E-4496-B32E-F37675FA0590}"/>
    <dgm:cxn modelId="{2D7B4A48-7B8A-44B5-856D-4B7D3DE84CE6}" srcId="{CCDF0D06-D847-46B2-B821-FDC97EB23F8B}" destId="{89A4B9A3-91A8-496F-A052-5D49299F6184}" srcOrd="4" destOrd="0" parTransId="{EA72E63A-09A8-49F1-AC02-8AE9CB2914B6}" sibTransId="{F1878732-060B-4A33-B40C-216628F334E0}"/>
    <dgm:cxn modelId="{41FBEED3-E6FD-4BF6-8B3C-D935328B6C7F}" type="presOf" srcId="{8D48165F-6030-401D-BA6D-CB38F029C200}" destId="{6C0480DF-1732-4920-99B6-B3FBD9D717A9}" srcOrd="0" destOrd="0" presId="urn:microsoft.com/office/officeart/2005/8/layout/process4"/>
    <dgm:cxn modelId="{781D22B4-A7F2-436E-878F-04077B4414E7}" type="presOf" srcId="{1B842788-1BE4-4D56-8D3D-B48E5775F2DD}" destId="{01A8132E-F676-4C5B-97FA-0F2D695EBF0E}" srcOrd="0" destOrd="0" presId="urn:microsoft.com/office/officeart/2005/8/layout/process4"/>
    <dgm:cxn modelId="{B086CEF0-311A-4E8C-A7B1-F0539DA72027}" type="presOf" srcId="{BB4E7B6E-F6B5-414B-84E1-DAF66A54966E}" destId="{3E26C44B-CCC7-44E8-9C2B-89B19B133560}" srcOrd="0" destOrd="0" presId="urn:microsoft.com/office/officeart/2005/8/layout/process4"/>
    <dgm:cxn modelId="{66CC25D7-5FF1-4060-AD8C-258CBFE78CB1}" srcId="{78202B9B-08E5-4B08-B516-E82840099CC3}" destId="{AE8EEFBF-EE4B-4B0D-9343-B60EC92DF674}" srcOrd="3" destOrd="0" parTransId="{7B5291C5-F4A7-4E1B-AD96-11BCC6531D8D}" sibTransId="{21EDEDBD-48D4-4327-8235-FF3BB58856CB}"/>
    <dgm:cxn modelId="{B61D3765-89C2-4C7B-901D-5011FCCEAC34}" type="presOf" srcId="{7710FCEC-15A8-488A-BF8E-C76F667DA212}" destId="{6926FB52-4723-4093-AF7E-C3398CAABECA}" srcOrd="0" destOrd="0" presId="urn:microsoft.com/office/officeart/2005/8/layout/process4"/>
    <dgm:cxn modelId="{145C0E71-D460-44F2-A8DB-BDF399494118}" srcId="{128AEB38-FFAC-4921-AD39-EEF8AE2FEF42}" destId="{F865500E-400C-4E8C-BAF2-D77293D5DE84}" srcOrd="2" destOrd="0" parTransId="{F8DD04BA-EBB2-4931-B1C2-0E42430916FC}" sibTransId="{7D8960CF-A0B5-47D5-9149-8C356B05AFBC}"/>
    <dgm:cxn modelId="{B8B4DA82-5B59-4864-B8EB-5150E7A80957}" srcId="{78202B9B-08E5-4B08-B516-E82840099CC3}" destId="{79090831-883D-4CF5-99AC-7ABC5AE47433}" srcOrd="7" destOrd="0" parTransId="{E08232F6-D58C-4BD3-A7FA-D7938A7A3C68}" sibTransId="{8DEA8E10-9477-422F-A192-600622072156}"/>
    <dgm:cxn modelId="{EC1637E9-4042-49E7-B5C8-5338BB666B60}" srcId="{CCDF0D06-D847-46B2-B821-FDC97EB23F8B}" destId="{868F9AFF-E288-47F1-8BDD-0162F4E44263}" srcOrd="7" destOrd="0" parTransId="{3AAFB03F-94B2-493E-ADA6-FE247F2C7681}" sibTransId="{8151A384-5F49-4070-9DEF-151214318E37}"/>
    <dgm:cxn modelId="{3BE7EC36-EB3F-4C42-B34B-AC3F5F605F63}" srcId="{CCDF0D06-D847-46B2-B821-FDC97EB23F8B}" destId="{B29F9CA4-03B5-4407-84BB-D9E9DA53260E}" srcOrd="6" destOrd="0" parTransId="{574FC955-C868-4BD5-924E-F446B8AFDFD7}" sibTransId="{A83B5281-5B01-4B87-8E29-F8D392F77AF0}"/>
    <dgm:cxn modelId="{B5F155A7-F3A4-4102-9328-331F6F71D67D}" type="presOf" srcId="{128AEB38-FFAC-4921-AD39-EEF8AE2FEF42}" destId="{B67313F1-D00F-47D0-8A9C-9835F4AED787}" srcOrd="0" destOrd="0" presId="urn:microsoft.com/office/officeart/2005/8/layout/process4"/>
    <dgm:cxn modelId="{F3A0AC29-296E-4AE5-85C5-178BF8BD7590}" srcId="{CCDF0D06-D847-46B2-B821-FDC97EB23F8B}" destId="{1B842788-1BE4-4D56-8D3D-B48E5775F2DD}" srcOrd="0" destOrd="0" parTransId="{5BE71609-0F9E-427B-9503-7B7528D08EAE}" sibTransId="{D07AB3CE-6F2B-4466-808C-59F613D4548F}"/>
    <dgm:cxn modelId="{CD394786-0E33-4457-8708-6A5DAC8C500A}" srcId="{78202B9B-08E5-4B08-B516-E82840099CC3}" destId="{8D48165F-6030-401D-BA6D-CB38F029C200}" srcOrd="1" destOrd="0" parTransId="{14BA738D-EEC7-4699-85BE-DBAB7B4D05F3}" sibTransId="{C32D8BBB-0BF9-45A5-B035-3945DB76E8D0}"/>
    <dgm:cxn modelId="{4BCB612F-A4B2-4D37-8C80-3F8DB6E8C972}" type="presOf" srcId="{26951F1B-2621-4ED2-A7E1-0DB14961FFCF}" destId="{7E38D113-BDBC-4FC9-B358-593AF61BF675}" srcOrd="0" destOrd="0" presId="urn:microsoft.com/office/officeart/2005/8/layout/process4"/>
    <dgm:cxn modelId="{0991BB9D-B779-40A9-ACE3-3F3ABD66EE68}" type="presOf" srcId="{128AEB38-FFAC-4921-AD39-EEF8AE2FEF42}" destId="{F6D919AF-E3E8-4507-BFAC-97AEE2DB29FB}" srcOrd="1" destOrd="0" presId="urn:microsoft.com/office/officeart/2005/8/layout/process4"/>
    <dgm:cxn modelId="{7856D758-F8C6-460B-BF57-AD81E50CC5C2}" srcId="{128AEB38-FFAC-4921-AD39-EEF8AE2FEF42}" destId="{6DE36B5C-6446-4A39-86FB-B9F46B82B7D8}" srcOrd="5" destOrd="0" parTransId="{20E0E7BC-2979-4DB3-A90C-D66FEEC9AEBD}" sibTransId="{73F07152-9E54-4B9D-800F-F098E4C1521F}"/>
    <dgm:cxn modelId="{7FE8C038-0A3D-4626-8FEB-92CE0A8576CD}" srcId="{128AEB38-FFAC-4921-AD39-EEF8AE2FEF42}" destId="{7710FCEC-15A8-488A-BF8E-C76F667DA212}" srcOrd="7" destOrd="0" parTransId="{39C9CCB6-0F8E-4C5E-A0AD-10B98011DE96}" sibTransId="{9F4E1422-8E8F-4260-8A9C-E15EA7D93B6F}"/>
    <dgm:cxn modelId="{9CF51DE5-169F-46DA-88DA-7E29CFF8F5E7}" srcId="{128AEB38-FFAC-4921-AD39-EEF8AE2FEF42}" destId="{2711E42A-134E-4964-B088-3D733D65165C}" srcOrd="6" destOrd="0" parTransId="{8A63EBA3-346B-48E1-B434-DCF761E54B30}" sibTransId="{51FD4C17-9CE6-431F-8CFE-94033E42F4CD}"/>
    <dgm:cxn modelId="{E2BFF2D8-8C4C-4590-81AC-C86F7F025326}" type="presOf" srcId="{17CD7B72-D3A5-460A-AAF0-F2D9F136C204}" destId="{9FD340B1-341D-4149-98BE-53BC7D74F31A}" srcOrd="0" destOrd="0" presId="urn:microsoft.com/office/officeart/2005/8/layout/process4"/>
    <dgm:cxn modelId="{3F9E4DA4-EF4F-44BD-9651-09D447823A59}" srcId="{78202B9B-08E5-4B08-B516-E82840099CC3}" destId="{17CD7B72-D3A5-460A-AAF0-F2D9F136C204}" srcOrd="9" destOrd="0" parTransId="{07D4B3BB-8515-417C-99C0-37B0C4B187E8}" sibTransId="{909736B0-06B2-41BE-93B2-EF97017996AF}"/>
    <dgm:cxn modelId="{9BF1DDD4-A586-4940-BB26-31E158218A37}" type="presOf" srcId="{CCDF0D06-D847-46B2-B821-FDC97EB23F8B}" destId="{CA0ED36E-27D9-4B7B-8777-F8BA42801789}" srcOrd="0" destOrd="0" presId="urn:microsoft.com/office/officeart/2005/8/layout/process4"/>
    <dgm:cxn modelId="{784AF847-DBE3-4FBD-B85E-1FBB4B4C4DCD}" type="presOf" srcId="{9B4ED3C6-9CF7-4B1A-B4B3-0B0662C284F1}" destId="{9C2E98EF-D794-4E97-9426-24CD1173F9DD}" srcOrd="0" destOrd="0" presId="urn:microsoft.com/office/officeart/2005/8/layout/process4"/>
    <dgm:cxn modelId="{85DDBEE6-DBA6-44CE-8D15-FA923C9CB51F}" srcId="{78202B9B-08E5-4B08-B516-E82840099CC3}" destId="{C584279F-388E-4EAA-92BA-7726F8BA9575}" srcOrd="2" destOrd="0" parTransId="{6C90694F-D276-4FE5-9F9A-C445E21FE610}" sibTransId="{5122DE58-2D36-4FFA-85AE-134862A5A50A}"/>
    <dgm:cxn modelId="{66172F09-C421-4C0A-B4D2-43F4C72B2BEF}" srcId="{9B4ED3C6-9CF7-4B1A-B4B3-0B0662C284F1}" destId="{CCDF0D06-D847-46B2-B821-FDC97EB23F8B}" srcOrd="3" destOrd="0" parTransId="{306FFEBF-207F-4C34-A9DC-F805A09F526A}" sibTransId="{42E717E3-701D-4A92-8F04-A6231FA044AA}"/>
    <dgm:cxn modelId="{FF253FCE-E1AC-47AD-8BC7-C1F28AAAB4E3}" type="presOf" srcId="{38A09B29-F100-4F72-B56C-B698D78C3A9A}" destId="{59745F8E-75C8-4C37-AEE5-79A659CD9B43}" srcOrd="0" destOrd="0" presId="urn:microsoft.com/office/officeart/2005/8/layout/process4"/>
    <dgm:cxn modelId="{1B65D7B6-51C4-4E7D-88D4-7CA38D641ADE}" type="presOf" srcId="{B8E9E843-0FB5-4543-BFA3-7E91C61D00FE}" destId="{CC0134E7-8E83-40D9-A0ED-7C2450FA569B}" srcOrd="0" destOrd="0" presId="urn:microsoft.com/office/officeart/2005/8/layout/process4"/>
    <dgm:cxn modelId="{C3E2B374-FF03-4DB4-BDC3-E6DC8EF95689}" srcId="{128AEB38-FFAC-4921-AD39-EEF8AE2FEF42}" destId="{E028E3D1-973D-427D-8F7B-78A4578E74B0}" srcOrd="3" destOrd="0" parTransId="{46DB0E53-13EB-464F-B536-FA0E45258804}" sibTransId="{7F9D9C46-0151-41EA-BCD3-F8179936ABF9}"/>
    <dgm:cxn modelId="{0D162BBA-0068-416D-BD36-0CCAAF3F11C6}" srcId="{CCDF0D06-D847-46B2-B821-FDC97EB23F8B}" destId="{4724B453-4307-4248-B903-889ACD229EE9}" srcOrd="5" destOrd="0" parTransId="{7E68EB51-A11D-4115-A793-8E53917B7E01}" sibTransId="{94A11AB2-F221-4D14-BB20-811AFA5D5AAE}"/>
    <dgm:cxn modelId="{DBA15270-9150-4F05-9609-97439970E630}" srcId="{78202B9B-08E5-4B08-B516-E82840099CC3}" destId="{B8E9E843-0FB5-4543-BFA3-7E91C61D00FE}" srcOrd="0" destOrd="0" parTransId="{7F1E53F9-C6E7-4B8D-A3E8-D334FC3F3C46}" sibTransId="{944EC2CF-131C-4C56-8E32-A14E79EA017F}"/>
    <dgm:cxn modelId="{AA54B2C5-1B51-4A55-A954-469A5E0CDD1B}" type="presOf" srcId="{AE8EEFBF-EE4B-4B0D-9343-B60EC92DF674}" destId="{485B663F-680D-4E6E-AC27-C9964D20D72A}" srcOrd="0" destOrd="0" presId="urn:microsoft.com/office/officeart/2005/8/layout/process4"/>
    <dgm:cxn modelId="{2885867E-3834-44F0-B8F8-DD91B14EE327}" srcId="{78202B9B-08E5-4B08-B516-E82840099CC3}" destId="{38A09B29-F100-4F72-B56C-B698D78C3A9A}" srcOrd="6" destOrd="0" parTransId="{534A9D18-1F07-464D-8FCB-D2549A2CDDEB}" sibTransId="{C9B26495-72D0-4D10-8390-84825141CC08}"/>
    <dgm:cxn modelId="{D09AB47A-29C8-45FA-935B-225F936EF344}" srcId="{78202B9B-08E5-4B08-B516-E82840099CC3}" destId="{761D9718-485E-4C7D-A593-F263E972735A}" srcOrd="4" destOrd="0" parTransId="{C96C066B-54FF-4917-A5E4-3125A85DAEBF}" sibTransId="{D017DE5E-8B86-41CA-8DEA-E3A812790A96}"/>
    <dgm:cxn modelId="{3684BD2B-9D7B-4298-8291-149400808B84}" type="presOf" srcId="{761D9718-485E-4C7D-A593-F263E972735A}" destId="{ECCA1699-667B-4FBC-A326-667AD3DC36DF}" srcOrd="0" destOrd="0" presId="urn:microsoft.com/office/officeart/2005/8/layout/process4"/>
    <dgm:cxn modelId="{BC36B901-F9A1-47BE-8BED-9121CDD9C6E3}" type="presOf" srcId="{D6A8F136-0B9C-4654-9BF1-851BA07E12D8}" destId="{1B147D82-2703-469A-9B7C-29A3F4E00277}" srcOrd="0" destOrd="0" presId="urn:microsoft.com/office/officeart/2005/8/layout/process4"/>
    <dgm:cxn modelId="{92520AD2-56E2-4BDD-9FAB-F1815C91CCC7}" type="presOf" srcId="{BDD65CDC-5A51-4670-97DB-9A6499B5E868}" destId="{72EFCB8D-C75C-4CD0-8390-23FCDB09049F}" srcOrd="0" destOrd="0" presId="urn:microsoft.com/office/officeart/2005/8/layout/process4"/>
    <dgm:cxn modelId="{13139D55-C6E0-47AE-A888-6112B3AF5989}" srcId="{9B4ED3C6-9CF7-4B1A-B4B3-0B0662C284F1}" destId="{BDD65CDC-5A51-4670-97DB-9A6499B5E868}" srcOrd="0" destOrd="0" parTransId="{6328C9B1-B79F-490A-814A-71872614C827}" sibTransId="{BCBE83A8-B1B7-4D3C-A3D7-EEEC35FD80F6}"/>
    <dgm:cxn modelId="{D8375F4F-53E6-4952-81EC-3D546742E803}" srcId="{CCDF0D06-D847-46B2-B821-FDC97EB23F8B}" destId="{D7FF8A55-D0B4-406A-AA7F-FDE25CAD60FE}" srcOrd="1" destOrd="0" parTransId="{C964AF75-58E2-427E-9C22-4CA4DFAB5AFC}" sibTransId="{EE5A7DE5-9F3B-4292-9F52-ED8F063A2800}"/>
    <dgm:cxn modelId="{7D6DBDE8-8165-46B6-8263-3F440372A3A8}" type="presOf" srcId="{D7FF8A55-D0B4-406A-AA7F-FDE25CAD60FE}" destId="{6C05167B-58E7-4E6A-9D21-26EF1A3C7B6B}" srcOrd="0" destOrd="0" presId="urn:microsoft.com/office/officeart/2005/8/layout/process4"/>
    <dgm:cxn modelId="{C44B7EE8-6C98-4E70-88A7-4E01F39E57A3}" type="presOf" srcId="{7AD8DA21-94E5-4ECA-8334-8C0CD7A91963}" destId="{7D12A538-271A-44BD-B393-34BFD2F976D9}" srcOrd="0" destOrd="0" presId="urn:microsoft.com/office/officeart/2005/8/layout/process4"/>
    <dgm:cxn modelId="{35E337A3-37B3-493C-8715-003CD9C031C7}" type="presOf" srcId="{CCDF0D06-D847-46B2-B821-FDC97EB23F8B}" destId="{E0A0C551-948D-485B-842B-C8E33CB08D89}" srcOrd="1" destOrd="0" presId="urn:microsoft.com/office/officeart/2005/8/layout/process4"/>
    <dgm:cxn modelId="{509F8026-9E0E-4B7D-993D-FE8F5B61A849}" srcId="{CCDF0D06-D847-46B2-B821-FDC97EB23F8B}" destId="{D0194822-A16A-4312-AA75-B8D0BF4128EA}" srcOrd="2" destOrd="0" parTransId="{A58C2C08-3463-49CF-B57E-B20A4FACD5F6}" sibTransId="{FAC417D5-2599-4044-8930-804339927D6A}"/>
    <dgm:cxn modelId="{8DD9D3F2-F1C2-4B10-8DF9-00644E4DD8C2}" type="presOf" srcId="{D0194822-A16A-4312-AA75-B8D0BF4128EA}" destId="{C54B9370-A80D-4AC0-9D6B-7799FD008AFA}" srcOrd="0" destOrd="0" presId="urn:microsoft.com/office/officeart/2005/8/layout/process4"/>
    <dgm:cxn modelId="{241B7728-EA61-4C3E-8B6C-E5E3F6D1CD3C}" srcId="{128AEB38-FFAC-4921-AD39-EEF8AE2FEF42}" destId="{3362CB79-2F44-46E0-BE15-3D45F0FE21D1}" srcOrd="4" destOrd="0" parTransId="{F973024F-4A67-4D06-A239-A054673C4997}" sibTransId="{837C1823-803E-4CC8-99D5-4CB6F4A2A051}"/>
    <dgm:cxn modelId="{24A76030-304E-4BE7-AF01-55450A8752AE}" type="presOf" srcId="{C584279F-388E-4EAA-92BA-7726F8BA9575}" destId="{888F59AE-AD58-4550-8B7D-8A66C4D96E4B}" srcOrd="0" destOrd="0" presId="urn:microsoft.com/office/officeart/2005/8/layout/process4"/>
    <dgm:cxn modelId="{982596BE-9BDA-4A7B-A0B5-EAD6AB5888B5}" type="presOf" srcId="{4E9442D4-2EB5-43F4-B937-EA13C8658040}" destId="{99788F08-85D6-433C-BE67-55FD9ED8D303}" srcOrd="0" destOrd="0" presId="urn:microsoft.com/office/officeart/2005/8/layout/process4"/>
    <dgm:cxn modelId="{4D6A46C4-84E7-49ED-81A6-E24B17C94BA7}" srcId="{CCDF0D06-D847-46B2-B821-FDC97EB23F8B}" destId="{7A11334E-832C-44D1-A167-762904D5FD13}" srcOrd="9" destOrd="0" parTransId="{3C60985F-74E6-4BC0-B359-2FF82E4A7203}" sibTransId="{B152D1BF-7336-44F1-B72E-363D163D120E}"/>
    <dgm:cxn modelId="{06E42CB2-9752-4B76-A8F4-ECDDA80AA0E7}" srcId="{CCDF0D06-D847-46B2-B821-FDC97EB23F8B}" destId="{BB4E7B6E-F6B5-414B-84E1-DAF66A54966E}" srcOrd="10" destOrd="0" parTransId="{4A72EE1D-F561-4CA6-9563-B16DCC97CAC5}" sibTransId="{A53C4708-29A6-4C5D-9634-72F9E1FF8FD3}"/>
    <dgm:cxn modelId="{3DE2678D-8A73-4E79-866D-FD9FA19FD51B}" type="presOf" srcId="{89A4B9A3-91A8-496F-A052-5D49299F6184}" destId="{4F2077F1-F2DF-4141-804F-D79FCDA32B9B}" srcOrd="0" destOrd="0" presId="urn:microsoft.com/office/officeart/2005/8/layout/process4"/>
    <dgm:cxn modelId="{F5885F46-4335-4825-A4A5-758D8F11CAEE}" srcId="{78202B9B-08E5-4B08-B516-E82840099CC3}" destId="{7AD8DA21-94E5-4ECA-8334-8C0CD7A91963}" srcOrd="8" destOrd="0" parTransId="{DBF80D1E-F0A2-4973-9EC4-4730031AD0E9}" sibTransId="{E7203126-F503-4511-A0A2-C08A99AA4DF0}"/>
    <dgm:cxn modelId="{AEBD335B-1E5C-45D8-8CC2-1F2909AC3D10}" type="presOf" srcId="{2711E42A-134E-4964-B088-3D733D65165C}" destId="{153A2763-7736-450D-84CC-D6C3A139A2B0}" srcOrd="0" destOrd="0" presId="urn:microsoft.com/office/officeart/2005/8/layout/process4"/>
    <dgm:cxn modelId="{F3D55C06-4C82-4466-88FD-53EB9CF22A62}" srcId="{78202B9B-08E5-4B08-B516-E82840099CC3}" destId="{26951F1B-2621-4ED2-A7E1-0DB14961FFCF}" srcOrd="5" destOrd="0" parTransId="{8DE9671B-F91F-42DC-A9B2-343DDFA8DE4B}" sibTransId="{1D327108-F5E4-4C03-A49B-42E3C8D63021}"/>
    <dgm:cxn modelId="{15494534-8ACD-41DD-AF17-4C2BFA283E0F}" type="presOf" srcId="{79090831-883D-4CF5-99AC-7ABC5AE47433}" destId="{93A77B4D-1627-4DB9-9828-E6E76508AA54}" srcOrd="0" destOrd="0" presId="urn:microsoft.com/office/officeart/2005/8/layout/process4"/>
    <dgm:cxn modelId="{900A275C-95EA-47A6-82A3-7F5CA8F6D08A}" type="presOf" srcId="{738266C3-481C-4DEE-9E50-9B12A4F158BC}" destId="{6BFB3339-6CF7-4D3F-BDC0-ED03CB3523FD}" srcOrd="0" destOrd="0" presId="urn:microsoft.com/office/officeart/2005/8/layout/process4"/>
    <dgm:cxn modelId="{9361A548-AF49-4BE1-9E11-D1C372357980}" srcId="{CCDF0D06-D847-46B2-B821-FDC97EB23F8B}" destId="{738266C3-481C-4DEE-9E50-9B12A4F158BC}" srcOrd="8" destOrd="0" parTransId="{856B7E63-12B1-4CC3-A61E-6548E416C46A}" sibTransId="{1417A28E-93C3-4F0D-8A8D-1B1033EF2EF0}"/>
    <dgm:cxn modelId="{C7363EBF-A446-4DB9-8992-675785BEF274}" srcId="{128AEB38-FFAC-4921-AD39-EEF8AE2FEF42}" destId="{4E9442D4-2EB5-43F4-B937-EA13C8658040}" srcOrd="0" destOrd="0" parTransId="{2437656B-E631-4138-BE1E-056A869280F6}" sibTransId="{AC99C42A-BFBB-4A39-8BE9-A2A038F191E3}"/>
    <dgm:cxn modelId="{3F893CC5-4B4B-4FF4-9948-92B573D92C33}" srcId="{128AEB38-FFAC-4921-AD39-EEF8AE2FEF42}" destId="{5A711A8A-958F-435F-A588-4A78655BB096}" srcOrd="1" destOrd="0" parTransId="{11306B2B-3E4A-4DA2-A6D3-3CE87CB2416F}" sibTransId="{EFFDA2C7-6FBE-4F0F-BE27-AAF067499FD4}"/>
    <dgm:cxn modelId="{812DFAF4-F001-49EA-B0E2-29781F562A86}" type="presOf" srcId="{B29F9CA4-03B5-4407-84BB-D9E9DA53260E}" destId="{1B0F23B6-B30D-440B-AF77-A183B00A0C73}" srcOrd="0" destOrd="0" presId="urn:microsoft.com/office/officeart/2005/8/layout/process4"/>
    <dgm:cxn modelId="{09802AD5-39E1-49BA-AB4B-0D537A97D173}" type="presOf" srcId="{78202B9B-08E5-4B08-B516-E82840099CC3}" destId="{FCB99ED8-A12D-4C8B-88D9-78AAE8AB6D41}" srcOrd="1" destOrd="0" presId="urn:microsoft.com/office/officeart/2005/8/layout/process4"/>
    <dgm:cxn modelId="{0DDA89EF-E84D-47A5-ABDD-7160F72D1EB3}" type="presOf" srcId="{7A11334E-832C-44D1-A167-762904D5FD13}" destId="{B23B90C3-4497-4874-8A32-C821A59A4DD4}" srcOrd="0" destOrd="0" presId="urn:microsoft.com/office/officeart/2005/8/layout/process4"/>
    <dgm:cxn modelId="{80D6DE3E-F5B1-4FBD-85F3-33D4FC2B6F4E}" srcId="{9B4ED3C6-9CF7-4B1A-B4B3-0B0662C284F1}" destId="{128AEB38-FFAC-4921-AD39-EEF8AE2FEF42}" srcOrd="1" destOrd="0" parTransId="{6E459E18-2D57-472E-838A-F36CFF91CC35}" sibTransId="{D57932B6-70D3-49A3-AFF5-32B86C6524F7}"/>
    <dgm:cxn modelId="{FBE047B7-A6C2-42C4-A6EA-379CB5C33A69}" srcId="{CCDF0D06-D847-46B2-B821-FDC97EB23F8B}" destId="{D6A8F136-0B9C-4654-9BF1-851BA07E12D8}" srcOrd="3" destOrd="0" parTransId="{1BF1BE92-D0B9-4CF3-804D-E26FD32029FE}" sibTransId="{78E48F57-F8A8-4FDE-BD13-34C9839B3F62}"/>
    <dgm:cxn modelId="{EFF9D49C-F209-4EAC-93E2-E7FAF4C46BC4}" type="presParOf" srcId="{9C2E98EF-D794-4E97-9426-24CD1173F9DD}" destId="{7C8D2177-57EA-4118-A8E5-E3AEB47D0E84}" srcOrd="0" destOrd="0" presId="urn:microsoft.com/office/officeart/2005/8/layout/process4"/>
    <dgm:cxn modelId="{E492F4EC-5482-4B44-B4CD-CC76A186C70C}" type="presParOf" srcId="{7C8D2177-57EA-4118-A8E5-E3AEB47D0E84}" destId="{CA0ED36E-27D9-4B7B-8777-F8BA42801789}" srcOrd="0" destOrd="0" presId="urn:microsoft.com/office/officeart/2005/8/layout/process4"/>
    <dgm:cxn modelId="{D92C8111-C0CD-4958-AEF6-8B729D6D75CC}" type="presParOf" srcId="{7C8D2177-57EA-4118-A8E5-E3AEB47D0E84}" destId="{E0A0C551-948D-485B-842B-C8E33CB08D89}" srcOrd="1" destOrd="0" presId="urn:microsoft.com/office/officeart/2005/8/layout/process4"/>
    <dgm:cxn modelId="{B857370C-6514-4907-9574-329310C3D537}" type="presParOf" srcId="{7C8D2177-57EA-4118-A8E5-E3AEB47D0E84}" destId="{9FDDFB4F-984D-471C-B90E-409A94F49FFF}" srcOrd="2" destOrd="0" presId="urn:microsoft.com/office/officeart/2005/8/layout/process4"/>
    <dgm:cxn modelId="{C0BD1D50-6BB9-41BA-B13A-1F2A80793DCE}" type="presParOf" srcId="{9FDDFB4F-984D-471C-B90E-409A94F49FFF}" destId="{01A8132E-F676-4C5B-97FA-0F2D695EBF0E}" srcOrd="0" destOrd="0" presId="urn:microsoft.com/office/officeart/2005/8/layout/process4"/>
    <dgm:cxn modelId="{0776D73C-FD6C-47A9-B2EC-66CBF2AAAD1E}" type="presParOf" srcId="{9FDDFB4F-984D-471C-B90E-409A94F49FFF}" destId="{6C05167B-58E7-4E6A-9D21-26EF1A3C7B6B}" srcOrd="1" destOrd="0" presId="urn:microsoft.com/office/officeart/2005/8/layout/process4"/>
    <dgm:cxn modelId="{8ED79D32-25EA-4269-AF50-AE2902CF4A94}" type="presParOf" srcId="{9FDDFB4F-984D-471C-B90E-409A94F49FFF}" destId="{C54B9370-A80D-4AC0-9D6B-7799FD008AFA}" srcOrd="2" destOrd="0" presId="urn:microsoft.com/office/officeart/2005/8/layout/process4"/>
    <dgm:cxn modelId="{744C4A4D-E690-4761-8FDC-23CCF213BD15}" type="presParOf" srcId="{9FDDFB4F-984D-471C-B90E-409A94F49FFF}" destId="{1B147D82-2703-469A-9B7C-29A3F4E00277}" srcOrd="3" destOrd="0" presId="urn:microsoft.com/office/officeart/2005/8/layout/process4"/>
    <dgm:cxn modelId="{4CCC287A-FA90-4EF6-AD56-033E95D8CE34}" type="presParOf" srcId="{9FDDFB4F-984D-471C-B90E-409A94F49FFF}" destId="{4F2077F1-F2DF-4141-804F-D79FCDA32B9B}" srcOrd="4" destOrd="0" presId="urn:microsoft.com/office/officeart/2005/8/layout/process4"/>
    <dgm:cxn modelId="{E15B4297-815F-4AFA-9668-663072694F9E}" type="presParOf" srcId="{9FDDFB4F-984D-471C-B90E-409A94F49FFF}" destId="{6D96B4A1-1D7C-4D80-8F7C-E586D456F92B}" srcOrd="5" destOrd="0" presId="urn:microsoft.com/office/officeart/2005/8/layout/process4"/>
    <dgm:cxn modelId="{DB74BB66-59E4-4001-B47E-BE5AE8AE93E7}" type="presParOf" srcId="{9FDDFB4F-984D-471C-B90E-409A94F49FFF}" destId="{1B0F23B6-B30D-440B-AF77-A183B00A0C73}" srcOrd="6" destOrd="0" presId="urn:microsoft.com/office/officeart/2005/8/layout/process4"/>
    <dgm:cxn modelId="{93768A31-CAC4-473D-B5E2-2350FEF50B4D}" type="presParOf" srcId="{9FDDFB4F-984D-471C-B90E-409A94F49FFF}" destId="{F0F16F7C-8C4E-41FA-B90B-5B030EA7C640}" srcOrd="7" destOrd="0" presId="urn:microsoft.com/office/officeart/2005/8/layout/process4"/>
    <dgm:cxn modelId="{A8FC479D-24FD-4F2C-AE0F-772A9D717D5D}" type="presParOf" srcId="{9FDDFB4F-984D-471C-B90E-409A94F49FFF}" destId="{6BFB3339-6CF7-4D3F-BDC0-ED03CB3523FD}" srcOrd="8" destOrd="0" presId="urn:microsoft.com/office/officeart/2005/8/layout/process4"/>
    <dgm:cxn modelId="{3D96B8B8-A436-490C-8AB0-99FE8DBD6BE8}" type="presParOf" srcId="{9FDDFB4F-984D-471C-B90E-409A94F49FFF}" destId="{B23B90C3-4497-4874-8A32-C821A59A4DD4}" srcOrd="9" destOrd="0" presId="urn:microsoft.com/office/officeart/2005/8/layout/process4"/>
    <dgm:cxn modelId="{DD0F5BAC-5AF5-4BB9-935F-B0D34461974A}" type="presParOf" srcId="{9FDDFB4F-984D-471C-B90E-409A94F49FFF}" destId="{3E26C44B-CCC7-44E8-9C2B-89B19B133560}" srcOrd="10" destOrd="0" presId="urn:microsoft.com/office/officeart/2005/8/layout/process4"/>
    <dgm:cxn modelId="{E399366C-9E83-41A7-B103-BFB7B1D4C137}" type="presParOf" srcId="{9FDDFB4F-984D-471C-B90E-409A94F49FFF}" destId="{D8EA07B3-47C5-42CE-8ED6-95BF27262829}" srcOrd="11" destOrd="0" presId="urn:microsoft.com/office/officeart/2005/8/layout/process4"/>
    <dgm:cxn modelId="{B9A91F81-556A-42F9-9B8D-48CAF5B7331A}" type="presParOf" srcId="{9C2E98EF-D794-4E97-9426-24CD1173F9DD}" destId="{10FDADBF-7CAE-4A14-89EC-8DCE248EEF78}" srcOrd="1" destOrd="0" presId="urn:microsoft.com/office/officeart/2005/8/layout/process4"/>
    <dgm:cxn modelId="{223E67F8-B491-42F1-BADE-9E5541D4AD8B}" type="presParOf" srcId="{9C2E98EF-D794-4E97-9426-24CD1173F9DD}" destId="{D8125E86-887D-431B-9934-BBAF952AEE86}" srcOrd="2" destOrd="0" presId="urn:microsoft.com/office/officeart/2005/8/layout/process4"/>
    <dgm:cxn modelId="{6E29608B-529B-4EBC-B3E6-C49C79CB3425}" type="presParOf" srcId="{D8125E86-887D-431B-9934-BBAF952AEE86}" destId="{AAC697E8-90B3-4FDE-A474-1D3B84511DED}" srcOrd="0" destOrd="0" presId="urn:microsoft.com/office/officeart/2005/8/layout/process4"/>
    <dgm:cxn modelId="{77E5A776-2ED7-49B8-AF43-A90C0FDFBC5F}" type="presParOf" srcId="{D8125E86-887D-431B-9934-BBAF952AEE86}" destId="{FCB99ED8-A12D-4C8B-88D9-78AAE8AB6D41}" srcOrd="1" destOrd="0" presId="urn:microsoft.com/office/officeart/2005/8/layout/process4"/>
    <dgm:cxn modelId="{5E1D190B-D656-48D1-BDD9-309C26633A2F}" type="presParOf" srcId="{D8125E86-887D-431B-9934-BBAF952AEE86}" destId="{6BD01A19-3DF9-48B2-AE1D-AC038671A56D}" srcOrd="2" destOrd="0" presId="urn:microsoft.com/office/officeart/2005/8/layout/process4"/>
    <dgm:cxn modelId="{886F1E17-9D7D-4C1E-8768-0DDA9A61C7C6}" type="presParOf" srcId="{6BD01A19-3DF9-48B2-AE1D-AC038671A56D}" destId="{CC0134E7-8E83-40D9-A0ED-7C2450FA569B}" srcOrd="0" destOrd="0" presId="urn:microsoft.com/office/officeart/2005/8/layout/process4"/>
    <dgm:cxn modelId="{52BFF213-6870-492B-8855-8472C5832419}" type="presParOf" srcId="{6BD01A19-3DF9-48B2-AE1D-AC038671A56D}" destId="{6C0480DF-1732-4920-99B6-B3FBD9D717A9}" srcOrd="1" destOrd="0" presId="urn:microsoft.com/office/officeart/2005/8/layout/process4"/>
    <dgm:cxn modelId="{66142654-D767-4A51-8692-9A226520F3DF}" type="presParOf" srcId="{6BD01A19-3DF9-48B2-AE1D-AC038671A56D}" destId="{888F59AE-AD58-4550-8B7D-8A66C4D96E4B}" srcOrd="2" destOrd="0" presId="urn:microsoft.com/office/officeart/2005/8/layout/process4"/>
    <dgm:cxn modelId="{3A703CEE-836A-449D-9DAE-1BD868F467CE}" type="presParOf" srcId="{6BD01A19-3DF9-48B2-AE1D-AC038671A56D}" destId="{485B663F-680D-4E6E-AC27-C9964D20D72A}" srcOrd="3" destOrd="0" presId="urn:microsoft.com/office/officeart/2005/8/layout/process4"/>
    <dgm:cxn modelId="{A2604432-542E-4FF6-BB18-8CC82A57CF2E}" type="presParOf" srcId="{6BD01A19-3DF9-48B2-AE1D-AC038671A56D}" destId="{ECCA1699-667B-4FBC-A326-667AD3DC36DF}" srcOrd="4" destOrd="0" presId="urn:microsoft.com/office/officeart/2005/8/layout/process4"/>
    <dgm:cxn modelId="{5C27F718-2C7E-40F3-95C1-A047F6B4BC9B}" type="presParOf" srcId="{6BD01A19-3DF9-48B2-AE1D-AC038671A56D}" destId="{7E38D113-BDBC-4FC9-B358-593AF61BF675}" srcOrd="5" destOrd="0" presId="urn:microsoft.com/office/officeart/2005/8/layout/process4"/>
    <dgm:cxn modelId="{7C07948C-E266-4939-8237-3E5B2658AC9C}" type="presParOf" srcId="{6BD01A19-3DF9-48B2-AE1D-AC038671A56D}" destId="{59745F8E-75C8-4C37-AEE5-79A659CD9B43}" srcOrd="6" destOrd="0" presId="urn:microsoft.com/office/officeart/2005/8/layout/process4"/>
    <dgm:cxn modelId="{ACE51B9D-AC3E-45EA-B25C-58D004D035C2}" type="presParOf" srcId="{6BD01A19-3DF9-48B2-AE1D-AC038671A56D}" destId="{93A77B4D-1627-4DB9-9828-E6E76508AA54}" srcOrd="7" destOrd="0" presId="urn:microsoft.com/office/officeart/2005/8/layout/process4"/>
    <dgm:cxn modelId="{487D4849-6123-4829-92ED-007314BAC651}" type="presParOf" srcId="{6BD01A19-3DF9-48B2-AE1D-AC038671A56D}" destId="{7D12A538-271A-44BD-B393-34BFD2F976D9}" srcOrd="8" destOrd="0" presId="urn:microsoft.com/office/officeart/2005/8/layout/process4"/>
    <dgm:cxn modelId="{EB35D356-7E91-466D-B34D-7376D5AB52B2}" type="presParOf" srcId="{6BD01A19-3DF9-48B2-AE1D-AC038671A56D}" destId="{9FD340B1-341D-4149-98BE-53BC7D74F31A}" srcOrd="9" destOrd="0" presId="urn:microsoft.com/office/officeart/2005/8/layout/process4"/>
    <dgm:cxn modelId="{049FBF30-F0B7-44DB-9DB4-43B2EC3BA646}" type="presParOf" srcId="{9C2E98EF-D794-4E97-9426-24CD1173F9DD}" destId="{9A1CFBA3-E566-4BAE-8822-AB53EEDDCD9F}" srcOrd="3" destOrd="0" presId="urn:microsoft.com/office/officeart/2005/8/layout/process4"/>
    <dgm:cxn modelId="{A0B5D595-4071-4484-8945-45875E62304F}" type="presParOf" srcId="{9C2E98EF-D794-4E97-9426-24CD1173F9DD}" destId="{220BA2AC-B61B-46FD-A97F-71897C684B2B}" srcOrd="4" destOrd="0" presId="urn:microsoft.com/office/officeart/2005/8/layout/process4"/>
    <dgm:cxn modelId="{E9660366-D68D-4D2B-ACE5-62B57335566C}" type="presParOf" srcId="{220BA2AC-B61B-46FD-A97F-71897C684B2B}" destId="{B67313F1-D00F-47D0-8A9C-9835F4AED787}" srcOrd="0" destOrd="0" presId="urn:microsoft.com/office/officeart/2005/8/layout/process4"/>
    <dgm:cxn modelId="{0BE0551A-674E-48ED-B527-3CA7B43C937C}" type="presParOf" srcId="{220BA2AC-B61B-46FD-A97F-71897C684B2B}" destId="{F6D919AF-E3E8-4507-BFAC-97AEE2DB29FB}" srcOrd="1" destOrd="0" presId="urn:microsoft.com/office/officeart/2005/8/layout/process4"/>
    <dgm:cxn modelId="{38DE6E75-A2AA-4533-86EF-6DD272102B2F}" type="presParOf" srcId="{220BA2AC-B61B-46FD-A97F-71897C684B2B}" destId="{1817A615-A797-411D-98FD-5593B9C2FCCB}" srcOrd="2" destOrd="0" presId="urn:microsoft.com/office/officeart/2005/8/layout/process4"/>
    <dgm:cxn modelId="{6F2260D2-4499-4894-AC1F-C695F7DA8BE5}" type="presParOf" srcId="{1817A615-A797-411D-98FD-5593B9C2FCCB}" destId="{99788F08-85D6-433C-BE67-55FD9ED8D303}" srcOrd="0" destOrd="0" presId="urn:microsoft.com/office/officeart/2005/8/layout/process4"/>
    <dgm:cxn modelId="{47377E7E-2A1C-4E1E-A494-1CCDC5A73203}" type="presParOf" srcId="{1817A615-A797-411D-98FD-5593B9C2FCCB}" destId="{54FA0C24-9D27-4055-873D-041589C31772}" srcOrd="1" destOrd="0" presId="urn:microsoft.com/office/officeart/2005/8/layout/process4"/>
    <dgm:cxn modelId="{A9C9906E-BB3F-4C69-94BC-CEE7FBE9405C}" type="presParOf" srcId="{1817A615-A797-411D-98FD-5593B9C2FCCB}" destId="{B7196359-F7DF-41E1-83F8-C49470C6779A}" srcOrd="2" destOrd="0" presId="urn:microsoft.com/office/officeart/2005/8/layout/process4"/>
    <dgm:cxn modelId="{3F615608-A4AC-4541-8BF4-A594381277FF}" type="presParOf" srcId="{1817A615-A797-411D-98FD-5593B9C2FCCB}" destId="{30DF9845-0C99-4A35-A168-53264A4ED480}" srcOrd="3" destOrd="0" presId="urn:microsoft.com/office/officeart/2005/8/layout/process4"/>
    <dgm:cxn modelId="{26314F86-F9E2-4F28-85DA-1B06AAB658F4}" type="presParOf" srcId="{1817A615-A797-411D-98FD-5593B9C2FCCB}" destId="{96BC3125-2177-4007-A55F-D7E1C258CA31}" srcOrd="4" destOrd="0" presId="urn:microsoft.com/office/officeart/2005/8/layout/process4"/>
    <dgm:cxn modelId="{1DCB5FC1-4D0E-4A38-9481-7C28E9354DB3}" type="presParOf" srcId="{1817A615-A797-411D-98FD-5593B9C2FCCB}" destId="{0D070217-8F53-464D-AF7D-938326EE3394}" srcOrd="5" destOrd="0" presId="urn:microsoft.com/office/officeart/2005/8/layout/process4"/>
    <dgm:cxn modelId="{C6DA2397-B76A-4D17-B0D1-FE656F11760D}" type="presParOf" srcId="{1817A615-A797-411D-98FD-5593B9C2FCCB}" destId="{153A2763-7736-450D-84CC-D6C3A139A2B0}" srcOrd="6" destOrd="0" presId="urn:microsoft.com/office/officeart/2005/8/layout/process4"/>
    <dgm:cxn modelId="{DADE0C7C-A589-4B46-8C6F-297A4FB50F4B}" type="presParOf" srcId="{1817A615-A797-411D-98FD-5593B9C2FCCB}" destId="{6926FB52-4723-4093-AF7E-C3398CAABECA}" srcOrd="7" destOrd="0" presId="urn:microsoft.com/office/officeart/2005/8/layout/process4"/>
    <dgm:cxn modelId="{1E6F0C66-C5BA-405A-93B7-42A28D273005}" type="presParOf" srcId="{9C2E98EF-D794-4E97-9426-24CD1173F9DD}" destId="{25DFF067-0622-4918-934C-430C1943E438}" srcOrd="5" destOrd="0" presId="urn:microsoft.com/office/officeart/2005/8/layout/process4"/>
    <dgm:cxn modelId="{DF9BD3BD-9E4A-4742-8424-6CDF90B9ABD9}" type="presParOf" srcId="{9C2E98EF-D794-4E97-9426-24CD1173F9DD}" destId="{359813A9-14AE-4153-B122-CADC8123334C}" srcOrd="6" destOrd="0" presId="urn:microsoft.com/office/officeart/2005/8/layout/process4"/>
    <dgm:cxn modelId="{FF2078AD-968D-45CE-856C-4929F9C33049}" type="presParOf" srcId="{359813A9-14AE-4153-B122-CADC8123334C}" destId="{72EFCB8D-C75C-4CD0-8390-23FCDB09049F}" srcOrd="0" destOrd="0" presId="urn:microsoft.com/office/officeart/2005/8/layout/process4"/>
  </dgm:cxnLst>
  <dgm:bg/>
  <dgm:whole/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85018A5C-A7B7-428E-AC19-03641DABBF2D}" type="doc">
      <dgm:prSet loTypeId="urn:microsoft.com/office/officeart/2005/8/layout/orgChart1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EB590CD0-7D78-4195-B466-B1D98A8B1FA3}">
      <dgm:prSet phldrT="[Текст]"/>
      <dgm:spPr/>
      <dgm:t>
        <a:bodyPr/>
        <a:lstStyle/>
        <a:p>
          <a:r>
            <a:rPr lang="ru-RU" sz="2400" dirty="0" smtClean="0"/>
            <a:t>ГОРОДСКОЕ НАСЕЛЕНИЕ</a:t>
          </a:r>
          <a:endParaRPr lang="ru-RU" sz="2400" dirty="0"/>
        </a:p>
      </dgm:t>
    </dgm:pt>
    <dgm:pt modelId="{635B3CFC-EE4D-4430-ACFD-313A75042A01}" type="parTrans" cxnId="{AA90BFA7-A167-4AD8-9371-846DA7E8E3CC}">
      <dgm:prSet/>
      <dgm:spPr/>
      <dgm:t>
        <a:bodyPr/>
        <a:lstStyle/>
        <a:p>
          <a:endParaRPr lang="ru-RU"/>
        </a:p>
      </dgm:t>
    </dgm:pt>
    <dgm:pt modelId="{A5A7E483-E1A2-4B87-BDEF-EEA68EBA326E}" type="sibTrans" cxnId="{AA90BFA7-A167-4AD8-9371-846DA7E8E3CC}">
      <dgm:prSet/>
      <dgm:spPr/>
      <dgm:t>
        <a:bodyPr/>
        <a:lstStyle/>
        <a:p>
          <a:endParaRPr lang="ru-RU"/>
        </a:p>
      </dgm:t>
    </dgm:pt>
    <dgm:pt modelId="{924FF598-2A82-4EA0-A7B1-6DFD079817A4}">
      <dgm:prSet phldrT="[Текст]"/>
      <dgm:spPr/>
      <dgm:t>
        <a:bodyPr/>
        <a:lstStyle/>
        <a:p>
          <a:r>
            <a:rPr lang="ru-RU" sz="2400" dirty="0" smtClean="0"/>
            <a:t>НЕПОДАТНОЕ</a:t>
          </a:r>
          <a:endParaRPr lang="ru-RU" sz="2400" dirty="0"/>
        </a:p>
      </dgm:t>
    </dgm:pt>
    <dgm:pt modelId="{CF6D8855-FFF2-47B8-838D-006C099686A7}" type="parTrans" cxnId="{AB7B01F2-855D-423B-8CFE-14641EBF8B36}">
      <dgm:prSet/>
      <dgm:spPr/>
      <dgm:t>
        <a:bodyPr/>
        <a:lstStyle/>
        <a:p>
          <a:endParaRPr lang="ru-RU" dirty="0"/>
        </a:p>
      </dgm:t>
    </dgm:pt>
    <dgm:pt modelId="{55D2D958-B231-44A1-ADA0-1F5FD4A33E50}" type="sibTrans" cxnId="{AB7B01F2-855D-423B-8CFE-14641EBF8B36}">
      <dgm:prSet/>
      <dgm:spPr/>
      <dgm:t>
        <a:bodyPr/>
        <a:lstStyle/>
        <a:p>
          <a:endParaRPr lang="ru-RU"/>
        </a:p>
      </dgm:t>
    </dgm:pt>
    <dgm:pt modelId="{32D6A424-E5B4-4144-9196-75A349D7BCA4}">
      <dgm:prSet phldrT="[Текст]"/>
      <dgm:spPr/>
      <dgm:t>
        <a:bodyPr/>
        <a:lstStyle/>
        <a:p>
          <a:r>
            <a:rPr lang="ru-RU" dirty="0" smtClean="0"/>
            <a:t>ДВОРЯНЕ</a:t>
          </a:r>
          <a:endParaRPr lang="ru-RU" dirty="0"/>
        </a:p>
      </dgm:t>
    </dgm:pt>
    <dgm:pt modelId="{F0FA6102-449E-41CE-B4CE-3B053394A35F}" type="parTrans" cxnId="{D82219A6-21B5-4B7F-9CE1-BDC4EAB99BE0}">
      <dgm:prSet/>
      <dgm:spPr/>
      <dgm:t>
        <a:bodyPr/>
        <a:lstStyle/>
        <a:p>
          <a:endParaRPr lang="ru-RU" dirty="0"/>
        </a:p>
      </dgm:t>
    </dgm:pt>
    <dgm:pt modelId="{6B2C1E50-106D-4ADA-A35E-8E7409C96E78}" type="sibTrans" cxnId="{D82219A6-21B5-4B7F-9CE1-BDC4EAB99BE0}">
      <dgm:prSet/>
      <dgm:spPr/>
      <dgm:t>
        <a:bodyPr/>
        <a:lstStyle/>
        <a:p>
          <a:endParaRPr lang="ru-RU"/>
        </a:p>
      </dgm:t>
    </dgm:pt>
    <dgm:pt modelId="{83E3A4F1-533C-455E-B1F2-E588CF30F061}">
      <dgm:prSet phldrT="[Текст]"/>
      <dgm:spPr/>
      <dgm:t>
        <a:bodyPr/>
        <a:lstStyle/>
        <a:p>
          <a:r>
            <a:rPr lang="ru-RU" dirty="0" smtClean="0"/>
            <a:t>ДУХОВЕНСТВО</a:t>
          </a:r>
          <a:endParaRPr lang="ru-RU" dirty="0"/>
        </a:p>
      </dgm:t>
    </dgm:pt>
    <dgm:pt modelId="{B867E597-A634-46FC-A2D7-8341DCC58318}" type="parTrans" cxnId="{2A3AF36A-5CD7-4139-A021-1EC0D7D97446}">
      <dgm:prSet/>
      <dgm:spPr/>
      <dgm:t>
        <a:bodyPr/>
        <a:lstStyle/>
        <a:p>
          <a:endParaRPr lang="ru-RU" dirty="0"/>
        </a:p>
      </dgm:t>
    </dgm:pt>
    <dgm:pt modelId="{3F6A7D10-09D4-4932-BAEF-0ED9B48113CC}" type="sibTrans" cxnId="{2A3AF36A-5CD7-4139-A021-1EC0D7D97446}">
      <dgm:prSet/>
      <dgm:spPr/>
      <dgm:t>
        <a:bodyPr/>
        <a:lstStyle/>
        <a:p>
          <a:endParaRPr lang="ru-RU"/>
        </a:p>
      </dgm:t>
    </dgm:pt>
    <dgm:pt modelId="{86EF29F4-6020-4122-93CB-A577F55044DB}">
      <dgm:prSet phldrT="[Текст]"/>
      <dgm:spPr/>
      <dgm:t>
        <a:bodyPr/>
        <a:lstStyle/>
        <a:p>
          <a:r>
            <a:rPr lang="ru-RU" sz="2800" dirty="0" smtClean="0"/>
            <a:t>ПОДАТНОЕ</a:t>
          </a:r>
          <a:endParaRPr lang="ru-RU" sz="2800" dirty="0"/>
        </a:p>
      </dgm:t>
    </dgm:pt>
    <dgm:pt modelId="{FD10AA60-ED66-454A-A5CF-9B248BE7690D}" type="parTrans" cxnId="{D2709988-B586-4ED5-8B03-02BCA10C3D11}">
      <dgm:prSet/>
      <dgm:spPr/>
      <dgm:t>
        <a:bodyPr/>
        <a:lstStyle/>
        <a:p>
          <a:endParaRPr lang="ru-RU" dirty="0"/>
        </a:p>
      </dgm:t>
    </dgm:pt>
    <dgm:pt modelId="{2EF32B40-9028-415A-A346-701B7806054A}" type="sibTrans" cxnId="{D2709988-B586-4ED5-8B03-02BCA10C3D11}">
      <dgm:prSet/>
      <dgm:spPr/>
      <dgm:t>
        <a:bodyPr/>
        <a:lstStyle/>
        <a:p>
          <a:endParaRPr lang="ru-RU"/>
        </a:p>
      </dgm:t>
    </dgm:pt>
    <dgm:pt modelId="{57B6430B-FFBB-42FF-9356-FADEE1B0DB65}">
      <dgm:prSet phldrT="[Текст]"/>
      <dgm:spPr/>
      <dgm:t>
        <a:bodyPr/>
        <a:lstStyle/>
        <a:p>
          <a:r>
            <a:rPr lang="ru-RU" dirty="0" smtClean="0"/>
            <a:t>РЕГУЛЯРНОЕ</a:t>
          </a:r>
          <a:endParaRPr lang="ru-RU" dirty="0"/>
        </a:p>
      </dgm:t>
    </dgm:pt>
    <dgm:pt modelId="{000EA579-6623-4E4A-999E-7DBC62CE7387}" type="parTrans" cxnId="{5F9114D0-8D10-4DA0-B021-07D5F6FCC9D9}">
      <dgm:prSet/>
      <dgm:spPr/>
      <dgm:t>
        <a:bodyPr/>
        <a:lstStyle/>
        <a:p>
          <a:endParaRPr lang="ru-RU" dirty="0"/>
        </a:p>
      </dgm:t>
    </dgm:pt>
    <dgm:pt modelId="{A56CC683-7537-4927-8485-5F440E7F3D3C}" type="sibTrans" cxnId="{5F9114D0-8D10-4DA0-B021-07D5F6FCC9D9}">
      <dgm:prSet/>
      <dgm:spPr/>
      <dgm:t>
        <a:bodyPr/>
        <a:lstStyle/>
        <a:p>
          <a:endParaRPr lang="ru-RU"/>
        </a:p>
      </dgm:t>
    </dgm:pt>
    <dgm:pt modelId="{989F6A52-8E08-49BF-A0AE-9DEACAB60514}">
      <dgm:prSet/>
      <dgm:spPr/>
      <dgm:t>
        <a:bodyPr/>
        <a:lstStyle/>
        <a:p>
          <a:r>
            <a:rPr lang="ru-RU" dirty="0" smtClean="0"/>
            <a:t>ВОЕННЫЕ</a:t>
          </a:r>
          <a:endParaRPr lang="ru-RU" dirty="0"/>
        </a:p>
      </dgm:t>
    </dgm:pt>
    <dgm:pt modelId="{13E946EE-7425-4364-B9CB-7792C635B274}" type="parTrans" cxnId="{344B6112-4CCE-4B4B-8556-CE1741D56C27}">
      <dgm:prSet/>
      <dgm:spPr/>
      <dgm:t>
        <a:bodyPr/>
        <a:lstStyle/>
        <a:p>
          <a:endParaRPr lang="ru-RU" dirty="0"/>
        </a:p>
      </dgm:t>
    </dgm:pt>
    <dgm:pt modelId="{8C448E6B-A38B-4F02-93D8-32BE1306C8DD}" type="sibTrans" cxnId="{344B6112-4CCE-4B4B-8556-CE1741D56C27}">
      <dgm:prSet/>
      <dgm:spPr/>
      <dgm:t>
        <a:bodyPr/>
        <a:lstStyle/>
        <a:p>
          <a:endParaRPr lang="ru-RU"/>
        </a:p>
      </dgm:t>
    </dgm:pt>
    <dgm:pt modelId="{AB620411-39E3-4611-B692-53F82604CF27}">
      <dgm:prSet/>
      <dgm:spPr/>
      <dgm:t>
        <a:bodyPr/>
        <a:lstStyle/>
        <a:p>
          <a:r>
            <a:rPr lang="ru-RU" dirty="0" smtClean="0"/>
            <a:t>ИНОСТРАНЦЫ</a:t>
          </a:r>
          <a:endParaRPr lang="ru-RU" dirty="0"/>
        </a:p>
      </dgm:t>
    </dgm:pt>
    <dgm:pt modelId="{1B737C2D-2317-4313-B680-8EF6C8C99281}" type="parTrans" cxnId="{AC814A94-B790-407C-9B93-1699AC337BF6}">
      <dgm:prSet/>
      <dgm:spPr/>
      <dgm:t>
        <a:bodyPr/>
        <a:lstStyle/>
        <a:p>
          <a:endParaRPr lang="ru-RU" dirty="0"/>
        </a:p>
      </dgm:t>
    </dgm:pt>
    <dgm:pt modelId="{B29587F6-69C4-47DD-B5B4-138AD992900B}" type="sibTrans" cxnId="{AC814A94-B790-407C-9B93-1699AC337BF6}">
      <dgm:prSet/>
      <dgm:spPr/>
      <dgm:t>
        <a:bodyPr/>
        <a:lstStyle/>
        <a:p>
          <a:endParaRPr lang="ru-RU"/>
        </a:p>
      </dgm:t>
    </dgm:pt>
    <dgm:pt modelId="{12DBB159-8159-441F-B7E8-5B4C7DE417E2}">
      <dgm:prSet/>
      <dgm:spPr/>
      <dgm:t>
        <a:bodyPr/>
        <a:lstStyle/>
        <a:p>
          <a:r>
            <a:rPr lang="ru-RU" dirty="0" smtClean="0"/>
            <a:t>МАСТЕРА-РЕМЕСЛЕННИКИ</a:t>
          </a:r>
          <a:endParaRPr lang="ru-RU" dirty="0"/>
        </a:p>
      </dgm:t>
    </dgm:pt>
    <dgm:pt modelId="{68AF5885-943B-4C90-922A-7C8F91B9AEB7}" type="parTrans" cxnId="{105823E2-8585-4B13-B560-3633F78270EE}">
      <dgm:prSet/>
      <dgm:spPr/>
      <dgm:t>
        <a:bodyPr/>
        <a:lstStyle/>
        <a:p>
          <a:endParaRPr lang="ru-RU" dirty="0"/>
        </a:p>
      </dgm:t>
    </dgm:pt>
    <dgm:pt modelId="{2571AC7E-7CDE-40B4-AC1B-66D10EB69B78}" type="sibTrans" cxnId="{105823E2-8585-4B13-B560-3633F78270EE}">
      <dgm:prSet/>
      <dgm:spPr/>
      <dgm:t>
        <a:bodyPr/>
        <a:lstStyle/>
        <a:p>
          <a:endParaRPr lang="ru-RU"/>
        </a:p>
      </dgm:t>
    </dgm:pt>
    <dgm:pt modelId="{87A1650D-9978-4B58-B28F-7DD7C19FF515}">
      <dgm:prSet/>
      <dgm:spPr/>
      <dgm:t>
        <a:bodyPr/>
        <a:lstStyle/>
        <a:p>
          <a:r>
            <a:rPr lang="ru-RU" dirty="0" smtClean="0"/>
            <a:t>«ПОДЛОЕ»</a:t>
          </a:r>
          <a:endParaRPr lang="ru-RU" dirty="0"/>
        </a:p>
      </dgm:t>
    </dgm:pt>
    <dgm:pt modelId="{4354CAD3-0D77-42E9-9953-9CE9F4A1D62D}" type="parTrans" cxnId="{3FBCDA29-EF1D-4879-ABD4-4B0053274525}">
      <dgm:prSet/>
      <dgm:spPr/>
      <dgm:t>
        <a:bodyPr/>
        <a:lstStyle/>
        <a:p>
          <a:endParaRPr lang="ru-RU" dirty="0"/>
        </a:p>
      </dgm:t>
    </dgm:pt>
    <dgm:pt modelId="{26FF73BC-8078-43F1-8C0F-1C32B3F2BE1C}" type="sibTrans" cxnId="{3FBCDA29-EF1D-4879-ABD4-4B0053274525}">
      <dgm:prSet/>
      <dgm:spPr/>
      <dgm:t>
        <a:bodyPr/>
        <a:lstStyle/>
        <a:p>
          <a:endParaRPr lang="ru-RU"/>
        </a:p>
      </dgm:t>
    </dgm:pt>
    <dgm:pt modelId="{1A78D444-881D-43E5-A4E7-91D9D9EC56A0}">
      <dgm:prSet/>
      <dgm:spPr/>
      <dgm:t>
        <a:bodyPr/>
        <a:lstStyle/>
        <a:p>
          <a:r>
            <a:rPr lang="ru-RU" dirty="0" smtClean="0"/>
            <a:t>«КОРМЯЩЕЕСЯ ЧЁРНОЙ РАБОТОЙ»</a:t>
          </a:r>
          <a:endParaRPr lang="ru-RU" dirty="0"/>
        </a:p>
      </dgm:t>
    </dgm:pt>
    <dgm:pt modelId="{D7B49301-B438-4B2A-9FF4-D411F310ABF6}" type="parTrans" cxnId="{EE18BCB3-3BD2-473D-94F2-F768F51B7283}">
      <dgm:prSet/>
      <dgm:spPr/>
      <dgm:t>
        <a:bodyPr/>
        <a:lstStyle/>
        <a:p>
          <a:endParaRPr lang="ru-RU" dirty="0"/>
        </a:p>
      </dgm:t>
    </dgm:pt>
    <dgm:pt modelId="{7562A983-90C1-41D4-9E82-626C454FE66A}" type="sibTrans" cxnId="{EE18BCB3-3BD2-473D-94F2-F768F51B7283}">
      <dgm:prSet/>
      <dgm:spPr/>
      <dgm:t>
        <a:bodyPr/>
        <a:lstStyle/>
        <a:p>
          <a:endParaRPr lang="ru-RU"/>
        </a:p>
      </dgm:t>
    </dgm:pt>
    <dgm:pt modelId="{D8B4CCF9-D29A-4E96-8F5E-2E392E5D237C}">
      <dgm:prSet/>
      <dgm:spPr/>
      <dgm:t>
        <a:bodyPr/>
        <a:lstStyle/>
        <a:p>
          <a:r>
            <a:rPr lang="ru-RU" dirty="0" smtClean="0"/>
            <a:t>1 ГИЛЬДИЯ</a:t>
          </a:r>
          <a:endParaRPr lang="ru-RU" dirty="0"/>
        </a:p>
      </dgm:t>
    </dgm:pt>
    <dgm:pt modelId="{9959B65D-EA32-41C3-8B4C-E5D3E29C97EF}" type="parTrans" cxnId="{C62E6243-3439-4F92-8D5A-BBBC5BBF5A8A}">
      <dgm:prSet/>
      <dgm:spPr/>
      <dgm:t>
        <a:bodyPr/>
        <a:lstStyle/>
        <a:p>
          <a:endParaRPr lang="ru-RU" dirty="0"/>
        </a:p>
      </dgm:t>
    </dgm:pt>
    <dgm:pt modelId="{AA91D453-E147-4626-8A66-D21841DE867F}" type="sibTrans" cxnId="{C62E6243-3439-4F92-8D5A-BBBC5BBF5A8A}">
      <dgm:prSet/>
      <dgm:spPr/>
      <dgm:t>
        <a:bodyPr/>
        <a:lstStyle/>
        <a:p>
          <a:endParaRPr lang="ru-RU"/>
        </a:p>
      </dgm:t>
    </dgm:pt>
    <dgm:pt modelId="{E9AC7C05-5DDC-4676-9C4A-57A26B912991}">
      <dgm:prSet/>
      <dgm:spPr/>
      <dgm:t>
        <a:bodyPr/>
        <a:lstStyle/>
        <a:p>
          <a:r>
            <a:rPr lang="ru-RU" dirty="0" smtClean="0"/>
            <a:t>2 ГИЛЬДИЯ</a:t>
          </a:r>
          <a:endParaRPr lang="ru-RU" dirty="0"/>
        </a:p>
      </dgm:t>
    </dgm:pt>
    <dgm:pt modelId="{CAF71812-6DC1-4C38-B76B-812FAF72457F}" type="parTrans" cxnId="{835156A4-FC68-4466-8B8F-897548A1010E}">
      <dgm:prSet/>
      <dgm:spPr/>
      <dgm:t>
        <a:bodyPr/>
        <a:lstStyle/>
        <a:p>
          <a:endParaRPr lang="ru-RU" dirty="0"/>
        </a:p>
      </dgm:t>
    </dgm:pt>
    <dgm:pt modelId="{4AF2FF6A-489F-43A9-95A9-601AD21D7214}" type="sibTrans" cxnId="{835156A4-FC68-4466-8B8F-897548A1010E}">
      <dgm:prSet/>
      <dgm:spPr/>
      <dgm:t>
        <a:bodyPr/>
        <a:lstStyle/>
        <a:p>
          <a:endParaRPr lang="ru-RU"/>
        </a:p>
      </dgm:t>
    </dgm:pt>
    <dgm:pt modelId="{0DCEB97E-4A8E-46DC-8E22-14FD0CB4827A}">
      <dgm:prSet/>
      <dgm:spPr/>
      <dgm:t>
        <a:bodyPr/>
        <a:lstStyle/>
        <a:p>
          <a:r>
            <a:rPr lang="ru-RU" dirty="0" smtClean="0"/>
            <a:t>СЕРЕБРЯННИКИ, ЖИВОПИСЦЫ, ДОКТОРА И Т.Д.</a:t>
          </a:r>
          <a:endParaRPr lang="ru-RU" dirty="0"/>
        </a:p>
      </dgm:t>
    </dgm:pt>
    <dgm:pt modelId="{640ECAF5-0746-410D-86AB-189CC793B923}" type="parTrans" cxnId="{D720B8A3-7E4A-400C-9B8D-5EE74BDBEA2F}">
      <dgm:prSet/>
      <dgm:spPr/>
      <dgm:t>
        <a:bodyPr/>
        <a:lstStyle/>
        <a:p>
          <a:endParaRPr lang="ru-RU" dirty="0"/>
        </a:p>
      </dgm:t>
    </dgm:pt>
    <dgm:pt modelId="{DF06459E-68CD-4493-A268-11438BCB94DD}" type="sibTrans" cxnId="{D720B8A3-7E4A-400C-9B8D-5EE74BDBEA2F}">
      <dgm:prSet/>
      <dgm:spPr/>
      <dgm:t>
        <a:bodyPr/>
        <a:lstStyle/>
        <a:p>
          <a:endParaRPr lang="ru-RU"/>
        </a:p>
      </dgm:t>
    </dgm:pt>
    <dgm:pt modelId="{E8EECF1F-B0C0-4317-BF01-06367EE9E75B}">
      <dgm:prSet/>
      <dgm:spPr/>
      <dgm:t>
        <a:bodyPr/>
        <a:lstStyle/>
        <a:p>
          <a:r>
            <a:rPr lang="ru-RU" dirty="0" smtClean="0"/>
            <a:t>РОСТОВЩИКИ</a:t>
          </a:r>
          <a:endParaRPr lang="ru-RU" dirty="0"/>
        </a:p>
      </dgm:t>
    </dgm:pt>
    <dgm:pt modelId="{AB91845D-0C98-4821-BFDF-88F6A53BE339}" type="parTrans" cxnId="{0B5DEE3D-333D-46B9-9365-6C30C31D0694}">
      <dgm:prSet/>
      <dgm:spPr/>
      <dgm:t>
        <a:bodyPr/>
        <a:lstStyle/>
        <a:p>
          <a:endParaRPr lang="ru-RU" dirty="0"/>
        </a:p>
      </dgm:t>
    </dgm:pt>
    <dgm:pt modelId="{2F01CA7C-173B-4E21-B334-8F08AE3FE1C4}" type="sibTrans" cxnId="{0B5DEE3D-333D-46B9-9365-6C30C31D0694}">
      <dgm:prSet/>
      <dgm:spPr/>
      <dgm:t>
        <a:bodyPr/>
        <a:lstStyle/>
        <a:p>
          <a:endParaRPr lang="ru-RU"/>
        </a:p>
      </dgm:t>
    </dgm:pt>
    <dgm:pt modelId="{F4610C13-74C6-4175-9A5E-910CE2AB144F}">
      <dgm:prSet/>
      <dgm:spPr/>
      <dgm:t>
        <a:bodyPr/>
        <a:lstStyle/>
        <a:p>
          <a:r>
            <a:rPr lang="ru-RU" dirty="0" smtClean="0"/>
            <a:t>КРУПНЫЕ КУПЦЫ</a:t>
          </a:r>
          <a:endParaRPr lang="ru-RU" dirty="0"/>
        </a:p>
      </dgm:t>
    </dgm:pt>
    <dgm:pt modelId="{727359E5-839F-4B0A-B7A3-BD55194827D7}" type="parTrans" cxnId="{81BFDA96-FFD4-44B1-9360-D11160639E12}">
      <dgm:prSet/>
      <dgm:spPr/>
      <dgm:t>
        <a:bodyPr/>
        <a:lstStyle/>
        <a:p>
          <a:endParaRPr lang="ru-RU" dirty="0"/>
        </a:p>
      </dgm:t>
    </dgm:pt>
    <dgm:pt modelId="{D4483666-F5F7-4983-9D06-B7BC15EA0E19}" type="sibTrans" cxnId="{81BFDA96-FFD4-44B1-9360-D11160639E12}">
      <dgm:prSet/>
      <dgm:spPr/>
      <dgm:t>
        <a:bodyPr/>
        <a:lstStyle/>
        <a:p>
          <a:endParaRPr lang="ru-RU"/>
        </a:p>
      </dgm:t>
    </dgm:pt>
    <dgm:pt modelId="{3066EFE4-B1C1-41C7-B83D-41C24BB7B2F8}">
      <dgm:prSet/>
      <dgm:spPr/>
      <dgm:t>
        <a:bodyPr/>
        <a:lstStyle/>
        <a:p>
          <a:r>
            <a:rPr lang="ru-RU" dirty="0" smtClean="0"/>
            <a:t>МЕЛОЧНЫЕ ТОРГОВЦЫ</a:t>
          </a:r>
          <a:endParaRPr lang="ru-RU" dirty="0"/>
        </a:p>
      </dgm:t>
    </dgm:pt>
    <dgm:pt modelId="{BDBC672F-F4BB-4E97-94EF-719A9028655F}" type="parTrans" cxnId="{8970813A-EEE7-45BF-A817-E70802DC0D8A}">
      <dgm:prSet/>
      <dgm:spPr/>
      <dgm:t>
        <a:bodyPr/>
        <a:lstStyle/>
        <a:p>
          <a:endParaRPr lang="ru-RU" dirty="0"/>
        </a:p>
      </dgm:t>
    </dgm:pt>
    <dgm:pt modelId="{2D8E55F6-21EE-4130-BD69-0B3AB485E0B8}" type="sibTrans" cxnId="{8970813A-EEE7-45BF-A817-E70802DC0D8A}">
      <dgm:prSet/>
      <dgm:spPr/>
      <dgm:t>
        <a:bodyPr/>
        <a:lstStyle/>
        <a:p>
          <a:endParaRPr lang="ru-RU"/>
        </a:p>
      </dgm:t>
    </dgm:pt>
    <dgm:pt modelId="{D6FC828F-C9D4-44AE-A8BB-E8B6618FA1CC}">
      <dgm:prSet/>
      <dgm:spPr/>
      <dgm:t>
        <a:bodyPr/>
        <a:lstStyle/>
        <a:p>
          <a:r>
            <a:rPr lang="ru-RU" dirty="0" smtClean="0"/>
            <a:t>РЕМЕСЛЕННИКИ</a:t>
          </a:r>
          <a:endParaRPr lang="ru-RU" dirty="0"/>
        </a:p>
      </dgm:t>
    </dgm:pt>
    <dgm:pt modelId="{AF5E3230-86DF-423D-B855-3EF2CD0501E7}" type="parTrans" cxnId="{33CE1620-6654-48E4-AAAE-7D489B8BC707}">
      <dgm:prSet/>
      <dgm:spPr/>
      <dgm:t>
        <a:bodyPr/>
        <a:lstStyle/>
        <a:p>
          <a:endParaRPr lang="ru-RU" dirty="0"/>
        </a:p>
      </dgm:t>
    </dgm:pt>
    <dgm:pt modelId="{EE470AD9-1DEE-4410-9AEF-84C9A088A19A}" type="sibTrans" cxnId="{33CE1620-6654-48E4-AAAE-7D489B8BC707}">
      <dgm:prSet/>
      <dgm:spPr/>
      <dgm:t>
        <a:bodyPr/>
        <a:lstStyle/>
        <a:p>
          <a:endParaRPr lang="ru-RU"/>
        </a:p>
      </dgm:t>
    </dgm:pt>
    <dgm:pt modelId="{E96EEEFE-A3A9-47D5-8D14-F18025560386}" type="pres">
      <dgm:prSet presAssocID="{85018A5C-A7B7-428E-AC19-03641DABBF2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A1A7AE9-B2F7-4002-A326-F325A381B2F8}" type="pres">
      <dgm:prSet presAssocID="{EB590CD0-7D78-4195-B466-B1D98A8B1FA3}" presName="hierRoot1" presStyleCnt="0">
        <dgm:presLayoutVars>
          <dgm:hierBranch val="init"/>
        </dgm:presLayoutVars>
      </dgm:prSet>
      <dgm:spPr/>
    </dgm:pt>
    <dgm:pt modelId="{65D73575-2844-4B2D-AB36-44D6639578DB}" type="pres">
      <dgm:prSet presAssocID="{EB590CD0-7D78-4195-B466-B1D98A8B1FA3}" presName="rootComposite1" presStyleCnt="0"/>
      <dgm:spPr/>
    </dgm:pt>
    <dgm:pt modelId="{02C72976-2876-4C65-AFD9-43052C95F31F}" type="pres">
      <dgm:prSet presAssocID="{EB590CD0-7D78-4195-B466-B1D98A8B1FA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082DF33-2D7C-4864-9327-1853F1C275E3}" type="pres">
      <dgm:prSet presAssocID="{EB590CD0-7D78-4195-B466-B1D98A8B1FA3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A419BA8-5428-4272-B58E-6D992D37272E}" type="pres">
      <dgm:prSet presAssocID="{EB590CD0-7D78-4195-B466-B1D98A8B1FA3}" presName="hierChild2" presStyleCnt="0"/>
      <dgm:spPr/>
    </dgm:pt>
    <dgm:pt modelId="{61272AC9-C547-4BEB-A1F3-8E53AA6F191E}" type="pres">
      <dgm:prSet presAssocID="{CF6D8855-FFF2-47B8-838D-006C099686A7}" presName="Name37" presStyleLbl="parChTrans1D2" presStyleIdx="0" presStyleCnt="2"/>
      <dgm:spPr/>
      <dgm:t>
        <a:bodyPr/>
        <a:lstStyle/>
        <a:p>
          <a:endParaRPr lang="ru-RU"/>
        </a:p>
      </dgm:t>
    </dgm:pt>
    <dgm:pt modelId="{7B2FAA2E-71B2-438B-B6EC-50FC6B598F66}" type="pres">
      <dgm:prSet presAssocID="{924FF598-2A82-4EA0-A7B1-6DFD079817A4}" presName="hierRoot2" presStyleCnt="0">
        <dgm:presLayoutVars>
          <dgm:hierBranch val="init"/>
        </dgm:presLayoutVars>
      </dgm:prSet>
      <dgm:spPr/>
    </dgm:pt>
    <dgm:pt modelId="{A02EC474-5641-4AAB-94AB-38BA6F2F37F7}" type="pres">
      <dgm:prSet presAssocID="{924FF598-2A82-4EA0-A7B1-6DFD079817A4}" presName="rootComposite" presStyleCnt="0"/>
      <dgm:spPr/>
    </dgm:pt>
    <dgm:pt modelId="{B03BC7EC-1D3A-4B35-8456-F8A659422FE8}" type="pres">
      <dgm:prSet presAssocID="{924FF598-2A82-4EA0-A7B1-6DFD079817A4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3F6A491-A22F-4801-8EA6-AFB3EAD420C1}" type="pres">
      <dgm:prSet presAssocID="{924FF598-2A82-4EA0-A7B1-6DFD079817A4}" presName="rootConnector" presStyleLbl="node2" presStyleIdx="0" presStyleCnt="2"/>
      <dgm:spPr/>
      <dgm:t>
        <a:bodyPr/>
        <a:lstStyle/>
        <a:p>
          <a:endParaRPr lang="ru-RU"/>
        </a:p>
      </dgm:t>
    </dgm:pt>
    <dgm:pt modelId="{321DC303-E687-4340-A229-915BA13F375F}" type="pres">
      <dgm:prSet presAssocID="{924FF598-2A82-4EA0-A7B1-6DFD079817A4}" presName="hierChild4" presStyleCnt="0"/>
      <dgm:spPr/>
    </dgm:pt>
    <dgm:pt modelId="{41EDA851-5B32-49E2-B867-371FF19D9EAF}" type="pres">
      <dgm:prSet presAssocID="{F0FA6102-449E-41CE-B4CE-3B053394A35F}" presName="Name37" presStyleLbl="parChTrans1D3" presStyleIdx="0" presStyleCnt="7"/>
      <dgm:spPr/>
      <dgm:t>
        <a:bodyPr/>
        <a:lstStyle/>
        <a:p>
          <a:endParaRPr lang="ru-RU"/>
        </a:p>
      </dgm:t>
    </dgm:pt>
    <dgm:pt modelId="{2D965F92-3D2C-4384-BEE7-D746843FE61F}" type="pres">
      <dgm:prSet presAssocID="{32D6A424-E5B4-4144-9196-75A349D7BCA4}" presName="hierRoot2" presStyleCnt="0">
        <dgm:presLayoutVars>
          <dgm:hierBranch val="init"/>
        </dgm:presLayoutVars>
      </dgm:prSet>
      <dgm:spPr/>
    </dgm:pt>
    <dgm:pt modelId="{0533CE7D-FEA3-4818-87EF-0D573F8A6260}" type="pres">
      <dgm:prSet presAssocID="{32D6A424-E5B4-4144-9196-75A349D7BCA4}" presName="rootComposite" presStyleCnt="0"/>
      <dgm:spPr/>
    </dgm:pt>
    <dgm:pt modelId="{EFF35450-101C-47AA-9A52-7ACB3BF1EF0C}" type="pres">
      <dgm:prSet presAssocID="{32D6A424-E5B4-4144-9196-75A349D7BCA4}" presName="rootText" presStyleLbl="node3" presStyleIdx="0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3B4EAD-8115-4E84-8F2E-8D27928ADE08}" type="pres">
      <dgm:prSet presAssocID="{32D6A424-E5B4-4144-9196-75A349D7BCA4}" presName="rootConnector" presStyleLbl="node3" presStyleIdx="0" presStyleCnt="7"/>
      <dgm:spPr/>
      <dgm:t>
        <a:bodyPr/>
        <a:lstStyle/>
        <a:p>
          <a:endParaRPr lang="ru-RU"/>
        </a:p>
      </dgm:t>
    </dgm:pt>
    <dgm:pt modelId="{8C46ED52-06F6-414F-8227-3EB148CC5CF1}" type="pres">
      <dgm:prSet presAssocID="{32D6A424-E5B4-4144-9196-75A349D7BCA4}" presName="hierChild4" presStyleCnt="0"/>
      <dgm:spPr/>
    </dgm:pt>
    <dgm:pt modelId="{EA7D05E1-C4DA-47F8-A31E-EF754D4E7E96}" type="pres">
      <dgm:prSet presAssocID="{32D6A424-E5B4-4144-9196-75A349D7BCA4}" presName="hierChild5" presStyleCnt="0"/>
      <dgm:spPr/>
    </dgm:pt>
    <dgm:pt modelId="{3BE12D96-37D4-4D8F-8555-638E8D63154E}" type="pres">
      <dgm:prSet presAssocID="{B867E597-A634-46FC-A2D7-8341DCC58318}" presName="Name37" presStyleLbl="parChTrans1D3" presStyleIdx="1" presStyleCnt="7"/>
      <dgm:spPr/>
      <dgm:t>
        <a:bodyPr/>
        <a:lstStyle/>
        <a:p>
          <a:endParaRPr lang="ru-RU"/>
        </a:p>
      </dgm:t>
    </dgm:pt>
    <dgm:pt modelId="{3B57B96D-D4E3-43E2-BCB3-E96A8F897701}" type="pres">
      <dgm:prSet presAssocID="{83E3A4F1-533C-455E-B1F2-E588CF30F061}" presName="hierRoot2" presStyleCnt="0">
        <dgm:presLayoutVars>
          <dgm:hierBranch val="init"/>
        </dgm:presLayoutVars>
      </dgm:prSet>
      <dgm:spPr/>
    </dgm:pt>
    <dgm:pt modelId="{F573DADB-858D-4810-BEE3-EE7FB270FD2C}" type="pres">
      <dgm:prSet presAssocID="{83E3A4F1-533C-455E-B1F2-E588CF30F061}" presName="rootComposite" presStyleCnt="0"/>
      <dgm:spPr/>
    </dgm:pt>
    <dgm:pt modelId="{452E9935-29BA-4559-AD06-6D95E603DC6D}" type="pres">
      <dgm:prSet presAssocID="{83E3A4F1-533C-455E-B1F2-E588CF30F061}" presName="rootText" presStyleLbl="node3" presStyleIdx="1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3A08D40-9864-4733-AAEA-EE93B513C178}" type="pres">
      <dgm:prSet presAssocID="{83E3A4F1-533C-455E-B1F2-E588CF30F061}" presName="rootConnector" presStyleLbl="node3" presStyleIdx="1" presStyleCnt="7"/>
      <dgm:spPr/>
      <dgm:t>
        <a:bodyPr/>
        <a:lstStyle/>
        <a:p>
          <a:endParaRPr lang="ru-RU"/>
        </a:p>
      </dgm:t>
    </dgm:pt>
    <dgm:pt modelId="{E8E10022-62ED-4540-BAF0-15464D6EB184}" type="pres">
      <dgm:prSet presAssocID="{83E3A4F1-533C-455E-B1F2-E588CF30F061}" presName="hierChild4" presStyleCnt="0"/>
      <dgm:spPr/>
    </dgm:pt>
    <dgm:pt modelId="{DAD41217-4695-42DC-8382-CD7EC87C7955}" type="pres">
      <dgm:prSet presAssocID="{83E3A4F1-533C-455E-B1F2-E588CF30F061}" presName="hierChild5" presStyleCnt="0"/>
      <dgm:spPr/>
    </dgm:pt>
    <dgm:pt modelId="{479159C8-10CE-4D10-A625-51758FC18D4A}" type="pres">
      <dgm:prSet presAssocID="{13E946EE-7425-4364-B9CB-7792C635B274}" presName="Name37" presStyleLbl="parChTrans1D3" presStyleIdx="2" presStyleCnt="7"/>
      <dgm:spPr/>
      <dgm:t>
        <a:bodyPr/>
        <a:lstStyle/>
        <a:p>
          <a:endParaRPr lang="ru-RU"/>
        </a:p>
      </dgm:t>
    </dgm:pt>
    <dgm:pt modelId="{0F95CE87-9EB1-4A2E-8885-843ED2B02A70}" type="pres">
      <dgm:prSet presAssocID="{989F6A52-8E08-49BF-A0AE-9DEACAB60514}" presName="hierRoot2" presStyleCnt="0">
        <dgm:presLayoutVars>
          <dgm:hierBranch val="init"/>
        </dgm:presLayoutVars>
      </dgm:prSet>
      <dgm:spPr/>
    </dgm:pt>
    <dgm:pt modelId="{2CD3D1B2-4B52-402F-90A9-7A2321F40EE6}" type="pres">
      <dgm:prSet presAssocID="{989F6A52-8E08-49BF-A0AE-9DEACAB60514}" presName="rootComposite" presStyleCnt="0"/>
      <dgm:spPr/>
    </dgm:pt>
    <dgm:pt modelId="{DFEA4AB2-4D97-42BE-8FEF-CB817AA204D2}" type="pres">
      <dgm:prSet presAssocID="{989F6A52-8E08-49BF-A0AE-9DEACAB60514}" presName="rootText" presStyleLbl="node3" presStyleIdx="2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80B519E-1300-4EB1-B0CC-413CAE79CEA8}" type="pres">
      <dgm:prSet presAssocID="{989F6A52-8E08-49BF-A0AE-9DEACAB60514}" presName="rootConnector" presStyleLbl="node3" presStyleIdx="2" presStyleCnt="7"/>
      <dgm:spPr/>
      <dgm:t>
        <a:bodyPr/>
        <a:lstStyle/>
        <a:p>
          <a:endParaRPr lang="ru-RU"/>
        </a:p>
      </dgm:t>
    </dgm:pt>
    <dgm:pt modelId="{F51595FB-9F1F-43C7-8BC4-0E2E21F405E1}" type="pres">
      <dgm:prSet presAssocID="{989F6A52-8E08-49BF-A0AE-9DEACAB60514}" presName="hierChild4" presStyleCnt="0"/>
      <dgm:spPr/>
    </dgm:pt>
    <dgm:pt modelId="{1FABF635-7BB7-48BC-A4C9-342EC8B8922E}" type="pres">
      <dgm:prSet presAssocID="{989F6A52-8E08-49BF-A0AE-9DEACAB60514}" presName="hierChild5" presStyleCnt="0"/>
      <dgm:spPr/>
    </dgm:pt>
    <dgm:pt modelId="{0092A99B-CE0F-4EC9-B424-000F007B5F11}" type="pres">
      <dgm:prSet presAssocID="{1B737C2D-2317-4313-B680-8EF6C8C99281}" presName="Name37" presStyleLbl="parChTrans1D3" presStyleIdx="3" presStyleCnt="7"/>
      <dgm:spPr/>
      <dgm:t>
        <a:bodyPr/>
        <a:lstStyle/>
        <a:p>
          <a:endParaRPr lang="ru-RU"/>
        </a:p>
      </dgm:t>
    </dgm:pt>
    <dgm:pt modelId="{F412F090-FD48-417F-9722-888A4644223F}" type="pres">
      <dgm:prSet presAssocID="{AB620411-39E3-4611-B692-53F82604CF27}" presName="hierRoot2" presStyleCnt="0">
        <dgm:presLayoutVars>
          <dgm:hierBranch val="init"/>
        </dgm:presLayoutVars>
      </dgm:prSet>
      <dgm:spPr/>
    </dgm:pt>
    <dgm:pt modelId="{3CC18968-0FC1-4EB9-BCDF-5C7772F81B57}" type="pres">
      <dgm:prSet presAssocID="{AB620411-39E3-4611-B692-53F82604CF27}" presName="rootComposite" presStyleCnt="0"/>
      <dgm:spPr/>
    </dgm:pt>
    <dgm:pt modelId="{54643441-653C-4BB4-838C-4F9B3D51FD38}" type="pres">
      <dgm:prSet presAssocID="{AB620411-39E3-4611-B692-53F82604CF27}" presName="rootText" presStyleLbl="node3" presStyleIdx="3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30C3C6-C005-488C-BD1B-A11887EB67B0}" type="pres">
      <dgm:prSet presAssocID="{AB620411-39E3-4611-B692-53F82604CF27}" presName="rootConnector" presStyleLbl="node3" presStyleIdx="3" presStyleCnt="7"/>
      <dgm:spPr/>
      <dgm:t>
        <a:bodyPr/>
        <a:lstStyle/>
        <a:p>
          <a:endParaRPr lang="ru-RU"/>
        </a:p>
      </dgm:t>
    </dgm:pt>
    <dgm:pt modelId="{6BE4BB9F-9354-44DF-97FF-04D0200F4DB7}" type="pres">
      <dgm:prSet presAssocID="{AB620411-39E3-4611-B692-53F82604CF27}" presName="hierChild4" presStyleCnt="0"/>
      <dgm:spPr/>
    </dgm:pt>
    <dgm:pt modelId="{30FDC46B-A6F2-42AD-83A5-36D91C422F36}" type="pres">
      <dgm:prSet presAssocID="{AB620411-39E3-4611-B692-53F82604CF27}" presName="hierChild5" presStyleCnt="0"/>
      <dgm:spPr/>
    </dgm:pt>
    <dgm:pt modelId="{F60DC7C6-0F2A-4DA2-AAEA-BF2109FC0B4D}" type="pres">
      <dgm:prSet presAssocID="{68AF5885-943B-4C90-922A-7C8F91B9AEB7}" presName="Name37" presStyleLbl="parChTrans1D3" presStyleIdx="4" presStyleCnt="7"/>
      <dgm:spPr/>
      <dgm:t>
        <a:bodyPr/>
        <a:lstStyle/>
        <a:p>
          <a:endParaRPr lang="ru-RU"/>
        </a:p>
      </dgm:t>
    </dgm:pt>
    <dgm:pt modelId="{7285A9F4-E5CF-4F3D-B01C-7B291612FDFC}" type="pres">
      <dgm:prSet presAssocID="{12DBB159-8159-441F-B7E8-5B4C7DE417E2}" presName="hierRoot2" presStyleCnt="0">
        <dgm:presLayoutVars>
          <dgm:hierBranch val="init"/>
        </dgm:presLayoutVars>
      </dgm:prSet>
      <dgm:spPr/>
    </dgm:pt>
    <dgm:pt modelId="{ABFF2E48-EDE3-4120-B562-AC35270F5AB5}" type="pres">
      <dgm:prSet presAssocID="{12DBB159-8159-441F-B7E8-5B4C7DE417E2}" presName="rootComposite" presStyleCnt="0"/>
      <dgm:spPr/>
    </dgm:pt>
    <dgm:pt modelId="{A6F48AED-8E8B-4D1E-9913-C1E66FDA2F6A}" type="pres">
      <dgm:prSet presAssocID="{12DBB159-8159-441F-B7E8-5B4C7DE417E2}" presName="rootText" presStyleLbl="node3" presStyleIdx="4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A966E8C-4C83-40BC-9CE7-E668B9A8EE02}" type="pres">
      <dgm:prSet presAssocID="{12DBB159-8159-441F-B7E8-5B4C7DE417E2}" presName="rootConnector" presStyleLbl="node3" presStyleIdx="4" presStyleCnt="7"/>
      <dgm:spPr/>
      <dgm:t>
        <a:bodyPr/>
        <a:lstStyle/>
        <a:p>
          <a:endParaRPr lang="ru-RU"/>
        </a:p>
      </dgm:t>
    </dgm:pt>
    <dgm:pt modelId="{B79B626F-4EDA-41AE-92B5-E9749956F83C}" type="pres">
      <dgm:prSet presAssocID="{12DBB159-8159-441F-B7E8-5B4C7DE417E2}" presName="hierChild4" presStyleCnt="0"/>
      <dgm:spPr/>
    </dgm:pt>
    <dgm:pt modelId="{28B73CB3-4156-44F9-AE97-4B49C105729E}" type="pres">
      <dgm:prSet presAssocID="{12DBB159-8159-441F-B7E8-5B4C7DE417E2}" presName="hierChild5" presStyleCnt="0"/>
      <dgm:spPr/>
    </dgm:pt>
    <dgm:pt modelId="{0D7809C6-F99C-46F1-A4B0-13CE5117A4C5}" type="pres">
      <dgm:prSet presAssocID="{924FF598-2A82-4EA0-A7B1-6DFD079817A4}" presName="hierChild5" presStyleCnt="0"/>
      <dgm:spPr/>
    </dgm:pt>
    <dgm:pt modelId="{6B44EB1B-4E8B-438E-966E-3BB3E7BF4A1A}" type="pres">
      <dgm:prSet presAssocID="{FD10AA60-ED66-454A-A5CF-9B248BE7690D}" presName="Name37" presStyleLbl="parChTrans1D2" presStyleIdx="1" presStyleCnt="2"/>
      <dgm:spPr/>
      <dgm:t>
        <a:bodyPr/>
        <a:lstStyle/>
        <a:p>
          <a:endParaRPr lang="ru-RU"/>
        </a:p>
      </dgm:t>
    </dgm:pt>
    <dgm:pt modelId="{404F2D22-AE6B-4C7F-8E39-59694A252A2F}" type="pres">
      <dgm:prSet presAssocID="{86EF29F4-6020-4122-93CB-A577F55044DB}" presName="hierRoot2" presStyleCnt="0">
        <dgm:presLayoutVars>
          <dgm:hierBranch val="init"/>
        </dgm:presLayoutVars>
      </dgm:prSet>
      <dgm:spPr/>
    </dgm:pt>
    <dgm:pt modelId="{01DE7680-F359-4C08-9FB8-AD3C27DC3803}" type="pres">
      <dgm:prSet presAssocID="{86EF29F4-6020-4122-93CB-A577F55044DB}" presName="rootComposite" presStyleCnt="0"/>
      <dgm:spPr/>
    </dgm:pt>
    <dgm:pt modelId="{6B0F44F3-4214-4C79-B681-2514F944567A}" type="pres">
      <dgm:prSet presAssocID="{86EF29F4-6020-4122-93CB-A577F55044DB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39024E-76AE-41F9-A6D7-5402BDB9F0FE}" type="pres">
      <dgm:prSet presAssocID="{86EF29F4-6020-4122-93CB-A577F55044DB}" presName="rootConnector" presStyleLbl="node2" presStyleIdx="1" presStyleCnt="2"/>
      <dgm:spPr/>
      <dgm:t>
        <a:bodyPr/>
        <a:lstStyle/>
        <a:p>
          <a:endParaRPr lang="ru-RU"/>
        </a:p>
      </dgm:t>
    </dgm:pt>
    <dgm:pt modelId="{AD881881-3546-436F-AC3C-8D8DD3CF8F44}" type="pres">
      <dgm:prSet presAssocID="{86EF29F4-6020-4122-93CB-A577F55044DB}" presName="hierChild4" presStyleCnt="0"/>
      <dgm:spPr/>
    </dgm:pt>
    <dgm:pt modelId="{3BB7E40A-1CD6-41AB-A58B-F4BEC249DA4F}" type="pres">
      <dgm:prSet presAssocID="{000EA579-6623-4E4A-999E-7DBC62CE7387}" presName="Name37" presStyleLbl="parChTrans1D3" presStyleIdx="5" presStyleCnt="7"/>
      <dgm:spPr/>
      <dgm:t>
        <a:bodyPr/>
        <a:lstStyle/>
        <a:p>
          <a:endParaRPr lang="ru-RU"/>
        </a:p>
      </dgm:t>
    </dgm:pt>
    <dgm:pt modelId="{C29374AD-28DA-49F1-A819-D368EEB1AE86}" type="pres">
      <dgm:prSet presAssocID="{57B6430B-FFBB-42FF-9356-FADEE1B0DB65}" presName="hierRoot2" presStyleCnt="0">
        <dgm:presLayoutVars>
          <dgm:hierBranch val="init"/>
        </dgm:presLayoutVars>
      </dgm:prSet>
      <dgm:spPr/>
    </dgm:pt>
    <dgm:pt modelId="{BC5B7C5F-578D-466A-B979-7E789490FCA8}" type="pres">
      <dgm:prSet presAssocID="{57B6430B-FFBB-42FF-9356-FADEE1B0DB65}" presName="rootComposite" presStyleCnt="0"/>
      <dgm:spPr/>
    </dgm:pt>
    <dgm:pt modelId="{B7FDB71F-F5F0-429F-A309-8F3CE71FC916}" type="pres">
      <dgm:prSet presAssocID="{57B6430B-FFBB-42FF-9356-FADEE1B0DB65}" presName="rootText" presStyleLbl="node3" presStyleIdx="5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9930D0-DD2B-48D6-AA9D-ACDB16F1FA81}" type="pres">
      <dgm:prSet presAssocID="{57B6430B-FFBB-42FF-9356-FADEE1B0DB65}" presName="rootConnector" presStyleLbl="node3" presStyleIdx="5" presStyleCnt="7"/>
      <dgm:spPr/>
      <dgm:t>
        <a:bodyPr/>
        <a:lstStyle/>
        <a:p>
          <a:endParaRPr lang="ru-RU"/>
        </a:p>
      </dgm:t>
    </dgm:pt>
    <dgm:pt modelId="{21C035BE-5405-4F0D-98B9-A19D72DBC46F}" type="pres">
      <dgm:prSet presAssocID="{57B6430B-FFBB-42FF-9356-FADEE1B0DB65}" presName="hierChild4" presStyleCnt="0"/>
      <dgm:spPr/>
    </dgm:pt>
    <dgm:pt modelId="{0213D4AF-7BE0-44D1-96EA-328447B1D6C6}" type="pres">
      <dgm:prSet presAssocID="{9959B65D-EA32-41C3-8B4C-E5D3E29C97EF}" presName="Name37" presStyleLbl="parChTrans1D4" presStyleIdx="0" presStyleCnt="8"/>
      <dgm:spPr/>
      <dgm:t>
        <a:bodyPr/>
        <a:lstStyle/>
        <a:p>
          <a:endParaRPr lang="ru-RU"/>
        </a:p>
      </dgm:t>
    </dgm:pt>
    <dgm:pt modelId="{765EC7A0-2D48-416D-B780-5DF1D29B71AE}" type="pres">
      <dgm:prSet presAssocID="{D8B4CCF9-D29A-4E96-8F5E-2E392E5D237C}" presName="hierRoot2" presStyleCnt="0">
        <dgm:presLayoutVars>
          <dgm:hierBranch val="init"/>
        </dgm:presLayoutVars>
      </dgm:prSet>
      <dgm:spPr/>
    </dgm:pt>
    <dgm:pt modelId="{9DEED871-1F17-445E-8311-9D9C4B9B8F2C}" type="pres">
      <dgm:prSet presAssocID="{D8B4CCF9-D29A-4E96-8F5E-2E392E5D237C}" presName="rootComposite" presStyleCnt="0"/>
      <dgm:spPr/>
    </dgm:pt>
    <dgm:pt modelId="{D603EF8E-1DFA-44D0-A5E6-7755E809B741}" type="pres">
      <dgm:prSet presAssocID="{D8B4CCF9-D29A-4E96-8F5E-2E392E5D237C}" presName="rootText" presStyleLbl="node4" presStyleIdx="0" presStyleCnt="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717A6C2-48EE-447E-9C7A-E9110E14A8AE}" type="pres">
      <dgm:prSet presAssocID="{D8B4CCF9-D29A-4E96-8F5E-2E392E5D237C}" presName="rootConnector" presStyleLbl="node4" presStyleIdx="0" presStyleCnt="8"/>
      <dgm:spPr/>
      <dgm:t>
        <a:bodyPr/>
        <a:lstStyle/>
        <a:p>
          <a:endParaRPr lang="ru-RU"/>
        </a:p>
      </dgm:t>
    </dgm:pt>
    <dgm:pt modelId="{0589B574-5D9B-4E90-B579-68773540F135}" type="pres">
      <dgm:prSet presAssocID="{D8B4CCF9-D29A-4E96-8F5E-2E392E5D237C}" presName="hierChild4" presStyleCnt="0"/>
      <dgm:spPr/>
    </dgm:pt>
    <dgm:pt modelId="{9F7BAFCD-C70D-4E87-8696-2E84EEC9E533}" type="pres">
      <dgm:prSet presAssocID="{640ECAF5-0746-410D-86AB-189CC793B923}" presName="Name37" presStyleLbl="parChTrans1D4" presStyleIdx="1" presStyleCnt="8"/>
      <dgm:spPr/>
      <dgm:t>
        <a:bodyPr/>
        <a:lstStyle/>
        <a:p>
          <a:endParaRPr lang="ru-RU"/>
        </a:p>
      </dgm:t>
    </dgm:pt>
    <dgm:pt modelId="{78FE7D18-5DF8-4A58-83C0-B12F31BDAA3B}" type="pres">
      <dgm:prSet presAssocID="{0DCEB97E-4A8E-46DC-8E22-14FD0CB4827A}" presName="hierRoot2" presStyleCnt="0">
        <dgm:presLayoutVars>
          <dgm:hierBranch val="init"/>
        </dgm:presLayoutVars>
      </dgm:prSet>
      <dgm:spPr/>
    </dgm:pt>
    <dgm:pt modelId="{10AF81D3-0CD1-47F3-866A-7E0645C4CFC3}" type="pres">
      <dgm:prSet presAssocID="{0DCEB97E-4A8E-46DC-8E22-14FD0CB4827A}" presName="rootComposite" presStyleCnt="0"/>
      <dgm:spPr/>
    </dgm:pt>
    <dgm:pt modelId="{BCD4A7F1-4B3A-4DE1-AD99-E378552F5BC2}" type="pres">
      <dgm:prSet presAssocID="{0DCEB97E-4A8E-46DC-8E22-14FD0CB4827A}" presName="rootText" presStyleLbl="node4" presStyleIdx="1" presStyleCnt="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1F61582-1FB5-4EEA-B9CA-7BE20134BAC7}" type="pres">
      <dgm:prSet presAssocID="{0DCEB97E-4A8E-46DC-8E22-14FD0CB4827A}" presName="rootConnector" presStyleLbl="node4" presStyleIdx="1" presStyleCnt="8"/>
      <dgm:spPr/>
      <dgm:t>
        <a:bodyPr/>
        <a:lstStyle/>
        <a:p>
          <a:endParaRPr lang="ru-RU"/>
        </a:p>
      </dgm:t>
    </dgm:pt>
    <dgm:pt modelId="{2FE8727C-05ED-49A5-BA98-814F5D862FE8}" type="pres">
      <dgm:prSet presAssocID="{0DCEB97E-4A8E-46DC-8E22-14FD0CB4827A}" presName="hierChild4" presStyleCnt="0"/>
      <dgm:spPr/>
    </dgm:pt>
    <dgm:pt modelId="{228F0829-149A-43E0-AD98-97D82E5BA882}" type="pres">
      <dgm:prSet presAssocID="{0DCEB97E-4A8E-46DC-8E22-14FD0CB4827A}" presName="hierChild5" presStyleCnt="0"/>
      <dgm:spPr/>
    </dgm:pt>
    <dgm:pt modelId="{D8309C7D-945C-4942-A5B7-4EC64666DDF9}" type="pres">
      <dgm:prSet presAssocID="{AB91845D-0C98-4821-BFDF-88F6A53BE339}" presName="Name37" presStyleLbl="parChTrans1D4" presStyleIdx="2" presStyleCnt="8"/>
      <dgm:spPr/>
      <dgm:t>
        <a:bodyPr/>
        <a:lstStyle/>
        <a:p>
          <a:endParaRPr lang="ru-RU"/>
        </a:p>
      </dgm:t>
    </dgm:pt>
    <dgm:pt modelId="{06BCDD8C-E446-44B8-BD61-AAF6C90F9612}" type="pres">
      <dgm:prSet presAssocID="{E8EECF1F-B0C0-4317-BF01-06367EE9E75B}" presName="hierRoot2" presStyleCnt="0">
        <dgm:presLayoutVars>
          <dgm:hierBranch val="init"/>
        </dgm:presLayoutVars>
      </dgm:prSet>
      <dgm:spPr/>
    </dgm:pt>
    <dgm:pt modelId="{A827682B-D653-4BE4-8B5E-EC17CD24CC04}" type="pres">
      <dgm:prSet presAssocID="{E8EECF1F-B0C0-4317-BF01-06367EE9E75B}" presName="rootComposite" presStyleCnt="0"/>
      <dgm:spPr/>
    </dgm:pt>
    <dgm:pt modelId="{639C5B29-A1CA-485F-919E-E5FE17F54003}" type="pres">
      <dgm:prSet presAssocID="{E8EECF1F-B0C0-4317-BF01-06367EE9E75B}" presName="rootText" presStyleLbl="node4" presStyleIdx="2" presStyleCnt="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9C24505-C9EA-4BA9-AB74-8D3CBCFECF24}" type="pres">
      <dgm:prSet presAssocID="{E8EECF1F-B0C0-4317-BF01-06367EE9E75B}" presName="rootConnector" presStyleLbl="node4" presStyleIdx="2" presStyleCnt="8"/>
      <dgm:spPr/>
      <dgm:t>
        <a:bodyPr/>
        <a:lstStyle/>
        <a:p>
          <a:endParaRPr lang="ru-RU"/>
        </a:p>
      </dgm:t>
    </dgm:pt>
    <dgm:pt modelId="{93ED35B5-E56A-4DBA-AEC0-A963ABFEDFD1}" type="pres">
      <dgm:prSet presAssocID="{E8EECF1F-B0C0-4317-BF01-06367EE9E75B}" presName="hierChild4" presStyleCnt="0"/>
      <dgm:spPr/>
    </dgm:pt>
    <dgm:pt modelId="{52A5EEEA-2933-4032-8FD6-B1D746E3884B}" type="pres">
      <dgm:prSet presAssocID="{E8EECF1F-B0C0-4317-BF01-06367EE9E75B}" presName="hierChild5" presStyleCnt="0"/>
      <dgm:spPr/>
    </dgm:pt>
    <dgm:pt modelId="{80FA158B-E653-4212-8D14-BBC50FA8FACD}" type="pres">
      <dgm:prSet presAssocID="{727359E5-839F-4B0A-B7A3-BD55194827D7}" presName="Name37" presStyleLbl="parChTrans1D4" presStyleIdx="3" presStyleCnt="8"/>
      <dgm:spPr/>
      <dgm:t>
        <a:bodyPr/>
        <a:lstStyle/>
        <a:p>
          <a:endParaRPr lang="ru-RU"/>
        </a:p>
      </dgm:t>
    </dgm:pt>
    <dgm:pt modelId="{AD1BE409-811D-4D5F-B452-1D29F45E0810}" type="pres">
      <dgm:prSet presAssocID="{F4610C13-74C6-4175-9A5E-910CE2AB144F}" presName="hierRoot2" presStyleCnt="0">
        <dgm:presLayoutVars>
          <dgm:hierBranch val="init"/>
        </dgm:presLayoutVars>
      </dgm:prSet>
      <dgm:spPr/>
    </dgm:pt>
    <dgm:pt modelId="{787A7F69-D796-48DD-8E1D-852EC5E91AB5}" type="pres">
      <dgm:prSet presAssocID="{F4610C13-74C6-4175-9A5E-910CE2AB144F}" presName="rootComposite" presStyleCnt="0"/>
      <dgm:spPr/>
    </dgm:pt>
    <dgm:pt modelId="{8C2BAD8E-99D1-423E-8CD2-4CD616B6C54F}" type="pres">
      <dgm:prSet presAssocID="{F4610C13-74C6-4175-9A5E-910CE2AB144F}" presName="rootText" presStyleLbl="node4" presStyleIdx="3" presStyleCnt="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1A1E0E9-AE28-49A9-A2A0-753675129A7C}" type="pres">
      <dgm:prSet presAssocID="{F4610C13-74C6-4175-9A5E-910CE2AB144F}" presName="rootConnector" presStyleLbl="node4" presStyleIdx="3" presStyleCnt="8"/>
      <dgm:spPr/>
      <dgm:t>
        <a:bodyPr/>
        <a:lstStyle/>
        <a:p>
          <a:endParaRPr lang="ru-RU"/>
        </a:p>
      </dgm:t>
    </dgm:pt>
    <dgm:pt modelId="{B2FAA138-4C8D-4E1D-92AC-28F5973CF0E4}" type="pres">
      <dgm:prSet presAssocID="{F4610C13-74C6-4175-9A5E-910CE2AB144F}" presName="hierChild4" presStyleCnt="0"/>
      <dgm:spPr/>
    </dgm:pt>
    <dgm:pt modelId="{0B7551A5-9CA3-4AFF-96DB-46CEE6E650EB}" type="pres">
      <dgm:prSet presAssocID="{F4610C13-74C6-4175-9A5E-910CE2AB144F}" presName="hierChild5" presStyleCnt="0"/>
      <dgm:spPr/>
    </dgm:pt>
    <dgm:pt modelId="{3118E7FB-50B5-4E47-B8FD-A5938D08D20D}" type="pres">
      <dgm:prSet presAssocID="{D8B4CCF9-D29A-4E96-8F5E-2E392E5D237C}" presName="hierChild5" presStyleCnt="0"/>
      <dgm:spPr/>
    </dgm:pt>
    <dgm:pt modelId="{490B9775-0E78-41F7-B3E5-5723943A30D4}" type="pres">
      <dgm:prSet presAssocID="{CAF71812-6DC1-4C38-B76B-812FAF72457F}" presName="Name37" presStyleLbl="parChTrans1D4" presStyleIdx="4" presStyleCnt="8"/>
      <dgm:spPr/>
      <dgm:t>
        <a:bodyPr/>
        <a:lstStyle/>
        <a:p>
          <a:endParaRPr lang="ru-RU"/>
        </a:p>
      </dgm:t>
    </dgm:pt>
    <dgm:pt modelId="{030BDD19-4A95-45E9-AA60-49C9427E7304}" type="pres">
      <dgm:prSet presAssocID="{E9AC7C05-5DDC-4676-9C4A-57A26B912991}" presName="hierRoot2" presStyleCnt="0">
        <dgm:presLayoutVars>
          <dgm:hierBranch val="init"/>
        </dgm:presLayoutVars>
      </dgm:prSet>
      <dgm:spPr/>
    </dgm:pt>
    <dgm:pt modelId="{27C33FE0-2D1B-46DB-B708-163691DBDBA4}" type="pres">
      <dgm:prSet presAssocID="{E9AC7C05-5DDC-4676-9C4A-57A26B912991}" presName="rootComposite" presStyleCnt="0"/>
      <dgm:spPr/>
    </dgm:pt>
    <dgm:pt modelId="{F6D86B00-B084-4FE2-94DD-BAC1103E76B5}" type="pres">
      <dgm:prSet presAssocID="{E9AC7C05-5DDC-4676-9C4A-57A26B912991}" presName="rootText" presStyleLbl="node4" presStyleIdx="4" presStyleCnt="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AA137A7-BC1C-4C70-A52A-36120C57B0DD}" type="pres">
      <dgm:prSet presAssocID="{E9AC7C05-5DDC-4676-9C4A-57A26B912991}" presName="rootConnector" presStyleLbl="node4" presStyleIdx="4" presStyleCnt="8"/>
      <dgm:spPr/>
      <dgm:t>
        <a:bodyPr/>
        <a:lstStyle/>
        <a:p>
          <a:endParaRPr lang="ru-RU"/>
        </a:p>
      </dgm:t>
    </dgm:pt>
    <dgm:pt modelId="{D7FE8EFF-53B4-44EB-AC0A-9463B2593A6F}" type="pres">
      <dgm:prSet presAssocID="{E9AC7C05-5DDC-4676-9C4A-57A26B912991}" presName="hierChild4" presStyleCnt="0"/>
      <dgm:spPr/>
    </dgm:pt>
    <dgm:pt modelId="{219373F1-EFDD-456C-876C-BB330738AC74}" type="pres">
      <dgm:prSet presAssocID="{BDBC672F-F4BB-4E97-94EF-719A9028655F}" presName="Name37" presStyleLbl="parChTrans1D4" presStyleIdx="5" presStyleCnt="8"/>
      <dgm:spPr/>
      <dgm:t>
        <a:bodyPr/>
        <a:lstStyle/>
        <a:p>
          <a:endParaRPr lang="ru-RU"/>
        </a:p>
      </dgm:t>
    </dgm:pt>
    <dgm:pt modelId="{0C0E42B7-5506-42B9-A13F-F3B0602A14AC}" type="pres">
      <dgm:prSet presAssocID="{3066EFE4-B1C1-41C7-B83D-41C24BB7B2F8}" presName="hierRoot2" presStyleCnt="0">
        <dgm:presLayoutVars>
          <dgm:hierBranch val="init"/>
        </dgm:presLayoutVars>
      </dgm:prSet>
      <dgm:spPr/>
    </dgm:pt>
    <dgm:pt modelId="{F1D7E3B5-DE7D-4FD8-ACA8-1BE4DFEB1377}" type="pres">
      <dgm:prSet presAssocID="{3066EFE4-B1C1-41C7-B83D-41C24BB7B2F8}" presName="rootComposite" presStyleCnt="0"/>
      <dgm:spPr/>
    </dgm:pt>
    <dgm:pt modelId="{403D2790-1447-411F-B8F1-E8CCE72D1A82}" type="pres">
      <dgm:prSet presAssocID="{3066EFE4-B1C1-41C7-B83D-41C24BB7B2F8}" presName="rootText" presStyleLbl="node4" presStyleIdx="5" presStyleCnt="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4086133-891D-4006-9075-C02CD3B84A24}" type="pres">
      <dgm:prSet presAssocID="{3066EFE4-B1C1-41C7-B83D-41C24BB7B2F8}" presName="rootConnector" presStyleLbl="node4" presStyleIdx="5" presStyleCnt="8"/>
      <dgm:spPr/>
      <dgm:t>
        <a:bodyPr/>
        <a:lstStyle/>
        <a:p>
          <a:endParaRPr lang="ru-RU"/>
        </a:p>
      </dgm:t>
    </dgm:pt>
    <dgm:pt modelId="{330A21D2-EB9D-49C6-8769-8C7395A95F10}" type="pres">
      <dgm:prSet presAssocID="{3066EFE4-B1C1-41C7-B83D-41C24BB7B2F8}" presName="hierChild4" presStyleCnt="0"/>
      <dgm:spPr/>
    </dgm:pt>
    <dgm:pt modelId="{D128B2D6-C858-4C5F-A379-22B1622ABEBD}" type="pres">
      <dgm:prSet presAssocID="{3066EFE4-B1C1-41C7-B83D-41C24BB7B2F8}" presName="hierChild5" presStyleCnt="0"/>
      <dgm:spPr/>
    </dgm:pt>
    <dgm:pt modelId="{F61A511B-61E1-4859-A917-C7ABE8DB73A9}" type="pres">
      <dgm:prSet presAssocID="{AF5E3230-86DF-423D-B855-3EF2CD0501E7}" presName="Name37" presStyleLbl="parChTrans1D4" presStyleIdx="6" presStyleCnt="8"/>
      <dgm:spPr/>
      <dgm:t>
        <a:bodyPr/>
        <a:lstStyle/>
        <a:p>
          <a:endParaRPr lang="ru-RU"/>
        </a:p>
      </dgm:t>
    </dgm:pt>
    <dgm:pt modelId="{8E195A18-2B00-408A-B4E6-2F3A43E726D5}" type="pres">
      <dgm:prSet presAssocID="{D6FC828F-C9D4-44AE-A8BB-E8B6618FA1CC}" presName="hierRoot2" presStyleCnt="0">
        <dgm:presLayoutVars>
          <dgm:hierBranch val="init"/>
        </dgm:presLayoutVars>
      </dgm:prSet>
      <dgm:spPr/>
    </dgm:pt>
    <dgm:pt modelId="{0D380212-620A-43C3-AA66-40A58EA0CBC5}" type="pres">
      <dgm:prSet presAssocID="{D6FC828F-C9D4-44AE-A8BB-E8B6618FA1CC}" presName="rootComposite" presStyleCnt="0"/>
      <dgm:spPr/>
    </dgm:pt>
    <dgm:pt modelId="{0CC0392F-A2B9-4D3D-8C0D-5D5051188B6E}" type="pres">
      <dgm:prSet presAssocID="{D6FC828F-C9D4-44AE-A8BB-E8B6618FA1CC}" presName="rootText" presStyleLbl="node4" presStyleIdx="6" presStyleCnt="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4DEB80-95C8-4DB5-B77B-BDCAFD3101FF}" type="pres">
      <dgm:prSet presAssocID="{D6FC828F-C9D4-44AE-A8BB-E8B6618FA1CC}" presName="rootConnector" presStyleLbl="node4" presStyleIdx="6" presStyleCnt="8"/>
      <dgm:spPr/>
      <dgm:t>
        <a:bodyPr/>
        <a:lstStyle/>
        <a:p>
          <a:endParaRPr lang="ru-RU"/>
        </a:p>
      </dgm:t>
    </dgm:pt>
    <dgm:pt modelId="{F6363D5F-B6AE-4CD2-8EE2-31A9CC7BE2AA}" type="pres">
      <dgm:prSet presAssocID="{D6FC828F-C9D4-44AE-A8BB-E8B6618FA1CC}" presName="hierChild4" presStyleCnt="0"/>
      <dgm:spPr/>
    </dgm:pt>
    <dgm:pt modelId="{28769688-F1A5-497C-93AA-8EE45EDB73F9}" type="pres">
      <dgm:prSet presAssocID="{D6FC828F-C9D4-44AE-A8BB-E8B6618FA1CC}" presName="hierChild5" presStyleCnt="0"/>
      <dgm:spPr/>
    </dgm:pt>
    <dgm:pt modelId="{596D5E3C-243B-4090-B686-C4D38754A7BB}" type="pres">
      <dgm:prSet presAssocID="{E9AC7C05-5DDC-4676-9C4A-57A26B912991}" presName="hierChild5" presStyleCnt="0"/>
      <dgm:spPr/>
    </dgm:pt>
    <dgm:pt modelId="{F4E68C83-C116-4A41-9C92-D337A9285129}" type="pres">
      <dgm:prSet presAssocID="{57B6430B-FFBB-42FF-9356-FADEE1B0DB65}" presName="hierChild5" presStyleCnt="0"/>
      <dgm:spPr/>
    </dgm:pt>
    <dgm:pt modelId="{F2D6F523-A617-4D4C-8EEB-EFC5A2A1CC88}" type="pres">
      <dgm:prSet presAssocID="{4354CAD3-0D77-42E9-9953-9CE9F4A1D62D}" presName="Name37" presStyleLbl="parChTrans1D3" presStyleIdx="6" presStyleCnt="7"/>
      <dgm:spPr/>
      <dgm:t>
        <a:bodyPr/>
        <a:lstStyle/>
        <a:p>
          <a:endParaRPr lang="ru-RU"/>
        </a:p>
      </dgm:t>
    </dgm:pt>
    <dgm:pt modelId="{02B306A0-EB74-4EAF-B4E5-2F192FA0A6C9}" type="pres">
      <dgm:prSet presAssocID="{87A1650D-9978-4B58-B28F-7DD7C19FF515}" presName="hierRoot2" presStyleCnt="0">
        <dgm:presLayoutVars>
          <dgm:hierBranch val="init"/>
        </dgm:presLayoutVars>
      </dgm:prSet>
      <dgm:spPr/>
    </dgm:pt>
    <dgm:pt modelId="{CC8127AF-2F7B-4906-A99B-ECCDE931C9CC}" type="pres">
      <dgm:prSet presAssocID="{87A1650D-9978-4B58-B28F-7DD7C19FF515}" presName="rootComposite" presStyleCnt="0"/>
      <dgm:spPr/>
    </dgm:pt>
    <dgm:pt modelId="{8C3308BF-FBB5-4129-B548-71BB739FD184}" type="pres">
      <dgm:prSet presAssocID="{87A1650D-9978-4B58-B28F-7DD7C19FF515}" presName="rootText" presStyleLbl="node3" presStyleIdx="6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65B0FA4-FD9E-4030-BE12-16E4D04D50A7}" type="pres">
      <dgm:prSet presAssocID="{87A1650D-9978-4B58-B28F-7DD7C19FF515}" presName="rootConnector" presStyleLbl="node3" presStyleIdx="6" presStyleCnt="7"/>
      <dgm:spPr/>
      <dgm:t>
        <a:bodyPr/>
        <a:lstStyle/>
        <a:p>
          <a:endParaRPr lang="ru-RU"/>
        </a:p>
      </dgm:t>
    </dgm:pt>
    <dgm:pt modelId="{07639C3E-6A25-43AF-9E2A-603CD18337F4}" type="pres">
      <dgm:prSet presAssocID="{87A1650D-9978-4B58-B28F-7DD7C19FF515}" presName="hierChild4" presStyleCnt="0"/>
      <dgm:spPr/>
    </dgm:pt>
    <dgm:pt modelId="{01CEDCDA-DAD7-4DD2-AC4C-FD51B3387DCA}" type="pres">
      <dgm:prSet presAssocID="{D7B49301-B438-4B2A-9FF4-D411F310ABF6}" presName="Name37" presStyleLbl="parChTrans1D4" presStyleIdx="7" presStyleCnt="8"/>
      <dgm:spPr/>
      <dgm:t>
        <a:bodyPr/>
        <a:lstStyle/>
        <a:p>
          <a:endParaRPr lang="ru-RU"/>
        </a:p>
      </dgm:t>
    </dgm:pt>
    <dgm:pt modelId="{52A8D8FA-5EE6-44E5-BCDA-04E7E92D6322}" type="pres">
      <dgm:prSet presAssocID="{1A78D444-881D-43E5-A4E7-91D9D9EC56A0}" presName="hierRoot2" presStyleCnt="0">
        <dgm:presLayoutVars>
          <dgm:hierBranch val="init"/>
        </dgm:presLayoutVars>
      </dgm:prSet>
      <dgm:spPr/>
    </dgm:pt>
    <dgm:pt modelId="{783BEE86-0B8A-4319-9DD0-B486AB898325}" type="pres">
      <dgm:prSet presAssocID="{1A78D444-881D-43E5-A4E7-91D9D9EC56A0}" presName="rootComposite" presStyleCnt="0"/>
      <dgm:spPr/>
    </dgm:pt>
    <dgm:pt modelId="{59A2AE72-7A7E-4439-8474-48263E88ACB3}" type="pres">
      <dgm:prSet presAssocID="{1A78D444-881D-43E5-A4E7-91D9D9EC56A0}" presName="rootText" presStyleLbl="node4" presStyleIdx="7" presStyleCnt="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AE4B728-4B06-437D-8E8F-88BB41E6CF70}" type="pres">
      <dgm:prSet presAssocID="{1A78D444-881D-43E5-A4E7-91D9D9EC56A0}" presName="rootConnector" presStyleLbl="node4" presStyleIdx="7" presStyleCnt="8"/>
      <dgm:spPr/>
      <dgm:t>
        <a:bodyPr/>
        <a:lstStyle/>
        <a:p>
          <a:endParaRPr lang="ru-RU"/>
        </a:p>
      </dgm:t>
    </dgm:pt>
    <dgm:pt modelId="{B0AD7DBE-458A-4D54-AB64-857E6EEF484F}" type="pres">
      <dgm:prSet presAssocID="{1A78D444-881D-43E5-A4E7-91D9D9EC56A0}" presName="hierChild4" presStyleCnt="0"/>
      <dgm:spPr/>
    </dgm:pt>
    <dgm:pt modelId="{583F4E5F-20C6-4FCD-88C5-DB857BC3019C}" type="pres">
      <dgm:prSet presAssocID="{1A78D444-881D-43E5-A4E7-91D9D9EC56A0}" presName="hierChild5" presStyleCnt="0"/>
      <dgm:spPr/>
    </dgm:pt>
    <dgm:pt modelId="{66EA0428-F83D-4A4A-8262-9A826BDCCADB}" type="pres">
      <dgm:prSet presAssocID="{87A1650D-9978-4B58-B28F-7DD7C19FF515}" presName="hierChild5" presStyleCnt="0"/>
      <dgm:spPr/>
    </dgm:pt>
    <dgm:pt modelId="{705F068C-E9FD-437B-822B-E99F314BF846}" type="pres">
      <dgm:prSet presAssocID="{86EF29F4-6020-4122-93CB-A577F55044DB}" presName="hierChild5" presStyleCnt="0"/>
      <dgm:spPr/>
    </dgm:pt>
    <dgm:pt modelId="{6C1E48A1-2A22-455B-9F29-5146C9DB0FB1}" type="pres">
      <dgm:prSet presAssocID="{EB590CD0-7D78-4195-B466-B1D98A8B1FA3}" presName="hierChild3" presStyleCnt="0"/>
      <dgm:spPr/>
    </dgm:pt>
  </dgm:ptLst>
  <dgm:cxnLst>
    <dgm:cxn modelId="{AC814A94-B790-407C-9B93-1699AC337BF6}" srcId="{924FF598-2A82-4EA0-A7B1-6DFD079817A4}" destId="{AB620411-39E3-4611-B692-53F82604CF27}" srcOrd="3" destOrd="0" parTransId="{1B737C2D-2317-4313-B680-8EF6C8C99281}" sibTransId="{B29587F6-69C4-47DD-B5B4-138AD992900B}"/>
    <dgm:cxn modelId="{934016EE-B7A8-427D-8020-F081F9544F10}" type="presOf" srcId="{1A78D444-881D-43E5-A4E7-91D9D9EC56A0}" destId="{59A2AE72-7A7E-4439-8474-48263E88ACB3}" srcOrd="0" destOrd="0" presId="urn:microsoft.com/office/officeart/2005/8/layout/orgChart1"/>
    <dgm:cxn modelId="{C62E6243-3439-4F92-8D5A-BBBC5BBF5A8A}" srcId="{57B6430B-FFBB-42FF-9356-FADEE1B0DB65}" destId="{D8B4CCF9-D29A-4E96-8F5E-2E392E5D237C}" srcOrd="0" destOrd="0" parTransId="{9959B65D-EA32-41C3-8B4C-E5D3E29C97EF}" sibTransId="{AA91D453-E147-4626-8A66-D21841DE867F}"/>
    <dgm:cxn modelId="{3FBCDA29-EF1D-4879-ABD4-4B0053274525}" srcId="{86EF29F4-6020-4122-93CB-A577F55044DB}" destId="{87A1650D-9978-4B58-B28F-7DD7C19FF515}" srcOrd="1" destOrd="0" parTransId="{4354CAD3-0D77-42E9-9953-9CE9F4A1D62D}" sibTransId="{26FF73BC-8078-43F1-8C0F-1C32B3F2BE1C}"/>
    <dgm:cxn modelId="{A9F1BC27-9E86-4B07-BA8C-B71147D0F16A}" type="presOf" srcId="{CF6D8855-FFF2-47B8-838D-006C099686A7}" destId="{61272AC9-C547-4BEB-A1F3-8E53AA6F191E}" srcOrd="0" destOrd="0" presId="urn:microsoft.com/office/officeart/2005/8/layout/orgChart1"/>
    <dgm:cxn modelId="{24A3FCED-C8C6-4C24-94D9-AA00DA84426C}" type="presOf" srcId="{989F6A52-8E08-49BF-A0AE-9DEACAB60514}" destId="{DFEA4AB2-4D97-42BE-8FEF-CB817AA204D2}" srcOrd="0" destOrd="0" presId="urn:microsoft.com/office/officeart/2005/8/layout/orgChart1"/>
    <dgm:cxn modelId="{AB7B01F2-855D-423B-8CFE-14641EBF8B36}" srcId="{EB590CD0-7D78-4195-B466-B1D98A8B1FA3}" destId="{924FF598-2A82-4EA0-A7B1-6DFD079817A4}" srcOrd="0" destOrd="0" parTransId="{CF6D8855-FFF2-47B8-838D-006C099686A7}" sibTransId="{55D2D958-B231-44A1-ADA0-1F5FD4A33E50}"/>
    <dgm:cxn modelId="{FC1CF1A6-1BC4-44CB-BEDB-9043AB4FDC60}" type="presOf" srcId="{3066EFE4-B1C1-41C7-B83D-41C24BB7B2F8}" destId="{F4086133-891D-4006-9075-C02CD3B84A24}" srcOrd="1" destOrd="0" presId="urn:microsoft.com/office/officeart/2005/8/layout/orgChart1"/>
    <dgm:cxn modelId="{BFB27438-9AB6-4421-AB86-F5B6267C576E}" type="presOf" srcId="{87A1650D-9978-4B58-B28F-7DD7C19FF515}" destId="{8C3308BF-FBB5-4129-B548-71BB739FD184}" srcOrd="0" destOrd="0" presId="urn:microsoft.com/office/officeart/2005/8/layout/orgChart1"/>
    <dgm:cxn modelId="{BD591E93-CDAC-4461-A12D-CD94F0D98FE6}" type="presOf" srcId="{D6FC828F-C9D4-44AE-A8BB-E8B6618FA1CC}" destId="{9C4DEB80-95C8-4DB5-B77B-BDCAFD3101FF}" srcOrd="1" destOrd="0" presId="urn:microsoft.com/office/officeart/2005/8/layout/orgChart1"/>
    <dgm:cxn modelId="{344B6112-4CCE-4B4B-8556-CE1741D56C27}" srcId="{924FF598-2A82-4EA0-A7B1-6DFD079817A4}" destId="{989F6A52-8E08-49BF-A0AE-9DEACAB60514}" srcOrd="2" destOrd="0" parTransId="{13E946EE-7425-4364-B9CB-7792C635B274}" sibTransId="{8C448E6B-A38B-4F02-93D8-32BE1306C8DD}"/>
    <dgm:cxn modelId="{0A68F58F-A70A-4D4C-A296-79A8099CE265}" type="presOf" srcId="{32D6A424-E5B4-4144-9196-75A349D7BCA4}" destId="{EFF35450-101C-47AA-9A52-7ACB3BF1EF0C}" srcOrd="0" destOrd="0" presId="urn:microsoft.com/office/officeart/2005/8/layout/orgChart1"/>
    <dgm:cxn modelId="{105823E2-8585-4B13-B560-3633F78270EE}" srcId="{924FF598-2A82-4EA0-A7B1-6DFD079817A4}" destId="{12DBB159-8159-441F-B7E8-5B4C7DE417E2}" srcOrd="4" destOrd="0" parTransId="{68AF5885-943B-4C90-922A-7C8F91B9AEB7}" sibTransId="{2571AC7E-7CDE-40B4-AC1B-66D10EB69B78}"/>
    <dgm:cxn modelId="{6B969687-81C0-4735-B49B-C70F49420B14}" type="presOf" srcId="{32D6A424-E5B4-4144-9196-75A349D7BCA4}" destId="{993B4EAD-8115-4E84-8F2E-8D27928ADE08}" srcOrd="1" destOrd="0" presId="urn:microsoft.com/office/officeart/2005/8/layout/orgChart1"/>
    <dgm:cxn modelId="{AA31E204-BF37-4118-88DD-19F6B3E128D2}" type="presOf" srcId="{E8EECF1F-B0C0-4317-BF01-06367EE9E75B}" destId="{639C5B29-A1CA-485F-919E-E5FE17F54003}" srcOrd="0" destOrd="0" presId="urn:microsoft.com/office/officeart/2005/8/layout/orgChart1"/>
    <dgm:cxn modelId="{AA90BFA7-A167-4AD8-9371-846DA7E8E3CC}" srcId="{85018A5C-A7B7-428E-AC19-03641DABBF2D}" destId="{EB590CD0-7D78-4195-B466-B1D98A8B1FA3}" srcOrd="0" destOrd="0" parTransId="{635B3CFC-EE4D-4430-ACFD-313A75042A01}" sibTransId="{A5A7E483-E1A2-4B87-BDEF-EEA68EBA326E}"/>
    <dgm:cxn modelId="{EE18BCB3-3BD2-473D-94F2-F768F51B7283}" srcId="{87A1650D-9978-4B58-B28F-7DD7C19FF515}" destId="{1A78D444-881D-43E5-A4E7-91D9D9EC56A0}" srcOrd="0" destOrd="0" parTransId="{D7B49301-B438-4B2A-9FF4-D411F310ABF6}" sibTransId="{7562A983-90C1-41D4-9E82-626C454FE66A}"/>
    <dgm:cxn modelId="{F5CB1FFA-D830-4C39-AFA4-3021F3556C22}" type="presOf" srcId="{AB91845D-0C98-4821-BFDF-88F6A53BE339}" destId="{D8309C7D-945C-4942-A5B7-4EC64666DDF9}" srcOrd="0" destOrd="0" presId="urn:microsoft.com/office/officeart/2005/8/layout/orgChart1"/>
    <dgm:cxn modelId="{D9AD9A61-E2FE-43A0-A442-95FE265D9159}" type="presOf" srcId="{1A78D444-881D-43E5-A4E7-91D9D9EC56A0}" destId="{0AE4B728-4B06-437D-8E8F-88BB41E6CF70}" srcOrd="1" destOrd="0" presId="urn:microsoft.com/office/officeart/2005/8/layout/orgChart1"/>
    <dgm:cxn modelId="{54098010-C1F9-42EC-B3A3-C8DE45AB399F}" type="presOf" srcId="{13E946EE-7425-4364-B9CB-7792C635B274}" destId="{479159C8-10CE-4D10-A625-51758FC18D4A}" srcOrd="0" destOrd="0" presId="urn:microsoft.com/office/officeart/2005/8/layout/orgChart1"/>
    <dgm:cxn modelId="{D82219A6-21B5-4B7F-9CE1-BDC4EAB99BE0}" srcId="{924FF598-2A82-4EA0-A7B1-6DFD079817A4}" destId="{32D6A424-E5B4-4144-9196-75A349D7BCA4}" srcOrd="0" destOrd="0" parTransId="{F0FA6102-449E-41CE-B4CE-3B053394A35F}" sibTransId="{6B2C1E50-106D-4ADA-A35E-8E7409C96E78}"/>
    <dgm:cxn modelId="{BC9CC31B-8A4C-4B18-9D41-C692786315EF}" type="presOf" srcId="{F4610C13-74C6-4175-9A5E-910CE2AB144F}" destId="{C1A1E0E9-AE28-49A9-A2A0-753675129A7C}" srcOrd="1" destOrd="0" presId="urn:microsoft.com/office/officeart/2005/8/layout/orgChart1"/>
    <dgm:cxn modelId="{23F5EB10-C5BA-4494-94A5-9C98105A04FB}" type="presOf" srcId="{727359E5-839F-4B0A-B7A3-BD55194827D7}" destId="{80FA158B-E653-4212-8D14-BBC50FA8FACD}" srcOrd="0" destOrd="0" presId="urn:microsoft.com/office/officeart/2005/8/layout/orgChart1"/>
    <dgm:cxn modelId="{2C93ACA2-6195-42BD-B74F-C267754330EF}" type="presOf" srcId="{57B6430B-FFBB-42FF-9356-FADEE1B0DB65}" destId="{DB9930D0-DD2B-48D6-AA9D-ACDB16F1FA81}" srcOrd="1" destOrd="0" presId="urn:microsoft.com/office/officeart/2005/8/layout/orgChart1"/>
    <dgm:cxn modelId="{39FB9FDA-0E44-4A19-A6DA-EDF6B2A1663C}" type="presOf" srcId="{989F6A52-8E08-49BF-A0AE-9DEACAB60514}" destId="{480B519E-1300-4EB1-B0CC-413CAE79CEA8}" srcOrd="1" destOrd="0" presId="urn:microsoft.com/office/officeart/2005/8/layout/orgChart1"/>
    <dgm:cxn modelId="{A96F3CB8-838A-4B57-B7A3-9D4C417005C5}" type="presOf" srcId="{EB590CD0-7D78-4195-B466-B1D98A8B1FA3}" destId="{02C72976-2876-4C65-AFD9-43052C95F31F}" srcOrd="0" destOrd="0" presId="urn:microsoft.com/office/officeart/2005/8/layout/orgChart1"/>
    <dgm:cxn modelId="{ED6916D9-6886-4856-B2FD-F18C84CB0E60}" type="presOf" srcId="{D6FC828F-C9D4-44AE-A8BB-E8B6618FA1CC}" destId="{0CC0392F-A2B9-4D3D-8C0D-5D5051188B6E}" srcOrd="0" destOrd="0" presId="urn:microsoft.com/office/officeart/2005/8/layout/orgChart1"/>
    <dgm:cxn modelId="{12F1AFB0-79AD-41A2-8885-0DF465771619}" type="presOf" srcId="{4354CAD3-0D77-42E9-9953-9CE9F4A1D62D}" destId="{F2D6F523-A617-4D4C-8EEB-EFC5A2A1CC88}" srcOrd="0" destOrd="0" presId="urn:microsoft.com/office/officeart/2005/8/layout/orgChart1"/>
    <dgm:cxn modelId="{D4D4E0FE-8CE8-402C-B00B-09064C97AE07}" type="presOf" srcId="{B867E597-A634-46FC-A2D7-8341DCC58318}" destId="{3BE12D96-37D4-4D8F-8555-638E8D63154E}" srcOrd="0" destOrd="0" presId="urn:microsoft.com/office/officeart/2005/8/layout/orgChart1"/>
    <dgm:cxn modelId="{613E0967-D6E1-4E68-80B7-599B58244944}" type="presOf" srcId="{924FF598-2A82-4EA0-A7B1-6DFD079817A4}" destId="{63F6A491-A22F-4801-8EA6-AFB3EAD420C1}" srcOrd="1" destOrd="0" presId="urn:microsoft.com/office/officeart/2005/8/layout/orgChart1"/>
    <dgm:cxn modelId="{0CD98733-2382-4657-B4BE-86F9B7F83C82}" type="presOf" srcId="{0DCEB97E-4A8E-46DC-8E22-14FD0CB4827A}" destId="{BCD4A7F1-4B3A-4DE1-AD99-E378552F5BC2}" srcOrd="0" destOrd="0" presId="urn:microsoft.com/office/officeart/2005/8/layout/orgChart1"/>
    <dgm:cxn modelId="{D2709988-B586-4ED5-8B03-02BCA10C3D11}" srcId="{EB590CD0-7D78-4195-B466-B1D98A8B1FA3}" destId="{86EF29F4-6020-4122-93CB-A577F55044DB}" srcOrd="1" destOrd="0" parTransId="{FD10AA60-ED66-454A-A5CF-9B248BE7690D}" sibTransId="{2EF32B40-9028-415A-A346-701B7806054A}"/>
    <dgm:cxn modelId="{9B74987D-B0AC-48EE-A225-E0BAFED9B4F4}" type="presOf" srcId="{AB620411-39E3-4611-B692-53F82604CF27}" destId="{54643441-653C-4BB4-838C-4F9B3D51FD38}" srcOrd="0" destOrd="0" presId="urn:microsoft.com/office/officeart/2005/8/layout/orgChart1"/>
    <dgm:cxn modelId="{6265F905-116F-48E1-AE22-74EE4DF7990E}" type="presOf" srcId="{FD10AA60-ED66-454A-A5CF-9B248BE7690D}" destId="{6B44EB1B-4E8B-438E-966E-3BB3E7BF4A1A}" srcOrd="0" destOrd="0" presId="urn:microsoft.com/office/officeart/2005/8/layout/orgChart1"/>
    <dgm:cxn modelId="{2C304E6A-AA6B-464F-8B9E-E2DC4642D177}" type="presOf" srcId="{D8B4CCF9-D29A-4E96-8F5E-2E392E5D237C}" destId="{D603EF8E-1DFA-44D0-A5E6-7755E809B741}" srcOrd="0" destOrd="0" presId="urn:microsoft.com/office/officeart/2005/8/layout/orgChart1"/>
    <dgm:cxn modelId="{AC023890-2D91-4E43-94B9-45107863F024}" type="presOf" srcId="{12DBB159-8159-441F-B7E8-5B4C7DE417E2}" destId="{A6F48AED-8E8B-4D1E-9913-C1E66FDA2F6A}" srcOrd="0" destOrd="0" presId="urn:microsoft.com/office/officeart/2005/8/layout/orgChart1"/>
    <dgm:cxn modelId="{DD6CD571-0628-4A30-AD20-9B05DBC5B62B}" type="presOf" srcId="{640ECAF5-0746-410D-86AB-189CC793B923}" destId="{9F7BAFCD-C70D-4E87-8696-2E84EEC9E533}" srcOrd="0" destOrd="0" presId="urn:microsoft.com/office/officeart/2005/8/layout/orgChart1"/>
    <dgm:cxn modelId="{2A3AF36A-5CD7-4139-A021-1EC0D7D97446}" srcId="{924FF598-2A82-4EA0-A7B1-6DFD079817A4}" destId="{83E3A4F1-533C-455E-B1F2-E588CF30F061}" srcOrd="1" destOrd="0" parTransId="{B867E597-A634-46FC-A2D7-8341DCC58318}" sibTransId="{3F6A7D10-09D4-4932-BAEF-0ED9B48113CC}"/>
    <dgm:cxn modelId="{5183191A-3B32-4983-B07F-064C302ED394}" type="presOf" srcId="{AF5E3230-86DF-423D-B855-3EF2CD0501E7}" destId="{F61A511B-61E1-4859-A917-C7ABE8DB73A9}" srcOrd="0" destOrd="0" presId="urn:microsoft.com/office/officeart/2005/8/layout/orgChart1"/>
    <dgm:cxn modelId="{BD50E7D7-FC2A-41B2-A7FD-9D0AD9AD2D75}" type="presOf" srcId="{0DCEB97E-4A8E-46DC-8E22-14FD0CB4827A}" destId="{F1F61582-1FB5-4EEA-B9CA-7BE20134BAC7}" srcOrd="1" destOrd="0" presId="urn:microsoft.com/office/officeart/2005/8/layout/orgChart1"/>
    <dgm:cxn modelId="{05787AC6-DD95-4B1B-9647-0B8BE95B0AA5}" type="presOf" srcId="{86EF29F4-6020-4122-93CB-A577F55044DB}" destId="{6B0F44F3-4214-4C79-B681-2514F944567A}" srcOrd="0" destOrd="0" presId="urn:microsoft.com/office/officeart/2005/8/layout/orgChart1"/>
    <dgm:cxn modelId="{78ACF759-A7B5-4AF1-9880-C2E5F08CA03D}" type="presOf" srcId="{86EF29F4-6020-4122-93CB-A577F55044DB}" destId="{9D39024E-76AE-41F9-A6D7-5402BDB9F0FE}" srcOrd="1" destOrd="0" presId="urn:microsoft.com/office/officeart/2005/8/layout/orgChart1"/>
    <dgm:cxn modelId="{835156A4-FC68-4466-8B8F-897548A1010E}" srcId="{57B6430B-FFBB-42FF-9356-FADEE1B0DB65}" destId="{E9AC7C05-5DDC-4676-9C4A-57A26B912991}" srcOrd="1" destOrd="0" parTransId="{CAF71812-6DC1-4C38-B76B-812FAF72457F}" sibTransId="{4AF2FF6A-489F-43A9-95A9-601AD21D7214}"/>
    <dgm:cxn modelId="{845A82D8-2D0E-4A2C-B40C-7F4A1DE04782}" type="presOf" srcId="{D7B49301-B438-4B2A-9FF4-D411F310ABF6}" destId="{01CEDCDA-DAD7-4DD2-AC4C-FD51B3387DCA}" srcOrd="0" destOrd="0" presId="urn:microsoft.com/office/officeart/2005/8/layout/orgChart1"/>
    <dgm:cxn modelId="{F7B270F3-B13D-43D2-9596-FC0FBB4DF5FB}" type="presOf" srcId="{83E3A4F1-533C-455E-B1F2-E588CF30F061}" destId="{D3A08D40-9864-4733-AAEA-EE93B513C178}" srcOrd="1" destOrd="0" presId="urn:microsoft.com/office/officeart/2005/8/layout/orgChart1"/>
    <dgm:cxn modelId="{E59C3FF5-0ADB-49A4-994B-484F982B3650}" type="presOf" srcId="{D8B4CCF9-D29A-4E96-8F5E-2E392E5D237C}" destId="{B717A6C2-48EE-447E-9C7A-E9110E14A8AE}" srcOrd="1" destOrd="0" presId="urn:microsoft.com/office/officeart/2005/8/layout/orgChart1"/>
    <dgm:cxn modelId="{8DA40C0D-510E-421A-8BCD-F44913E0DE5E}" type="presOf" srcId="{E9AC7C05-5DDC-4676-9C4A-57A26B912991}" destId="{9AA137A7-BC1C-4C70-A52A-36120C57B0DD}" srcOrd="1" destOrd="0" presId="urn:microsoft.com/office/officeart/2005/8/layout/orgChart1"/>
    <dgm:cxn modelId="{3F1B75C6-1DBB-4CD1-A161-8FC9750D4527}" type="presOf" srcId="{E8EECF1F-B0C0-4317-BF01-06367EE9E75B}" destId="{F9C24505-C9EA-4BA9-AB74-8D3CBCFECF24}" srcOrd="1" destOrd="0" presId="urn:microsoft.com/office/officeart/2005/8/layout/orgChart1"/>
    <dgm:cxn modelId="{ACC47023-A4C7-4641-A998-F49D04BE5C27}" type="presOf" srcId="{83E3A4F1-533C-455E-B1F2-E588CF30F061}" destId="{452E9935-29BA-4559-AD06-6D95E603DC6D}" srcOrd="0" destOrd="0" presId="urn:microsoft.com/office/officeart/2005/8/layout/orgChart1"/>
    <dgm:cxn modelId="{CC39E77D-73BF-477D-8964-20D29B523423}" type="presOf" srcId="{9959B65D-EA32-41C3-8B4C-E5D3E29C97EF}" destId="{0213D4AF-7BE0-44D1-96EA-328447B1D6C6}" srcOrd="0" destOrd="0" presId="urn:microsoft.com/office/officeart/2005/8/layout/orgChart1"/>
    <dgm:cxn modelId="{C661276B-ADE2-4769-ACC5-A54073B8D43F}" type="presOf" srcId="{924FF598-2A82-4EA0-A7B1-6DFD079817A4}" destId="{B03BC7EC-1D3A-4B35-8456-F8A659422FE8}" srcOrd="0" destOrd="0" presId="urn:microsoft.com/office/officeart/2005/8/layout/orgChart1"/>
    <dgm:cxn modelId="{4C504371-E94D-47DF-A397-CC1AF16C8B3A}" type="presOf" srcId="{87A1650D-9978-4B58-B28F-7DD7C19FF515}" destId="{265B0FA4-FD9E-4030-BE12-16E4D04D50A7}" srcOrd="1" destOrd="0" presId="urn:microsoft.com/office/officeart/2005/8/layout/orgChart1"/>
    <dgm:cxn modelId="{0B5DEE3D-333D-46B9-9365-6C30C31D0694}" srcId="{D8B4CCF9-D29A-4E96-8F5E-2E392E5D237C}" destId="{E8EECF1F-B0C0-4317-BF01-06367EE9E75B}" srcOrd="1" destOrd="0" parTransId="{AB91845D-0C98-4821-BFDF-88F6A53BE339}" sibTransId="{2F01CA7C-173B-4E21-B334-8F08AE3FE1C4}"/>
    <dgm:cxn modelId="{8A893631-E27C-4EA7-AC40-2B0D986CE42E}" type="presOf" srcId="{3066EFE4-B1C1-41C7-B83D-41C24BB7B2F8}" destId="{403D2790-1447-411F-B8F1-E8CCE72D1A82}" srcOrd="0" destOrd="0" presId="urn:microsoft.com/office/officeart/2005/8/layout/orgChart1"/>
    <dgm:cxn modelId="{4890E605-159B-48BF-A665-11501B86144C}" type="presOf" srcId="{CAF71812-6DC1-4C38-B76B-812FAF72457F}" destId="{490B9775-0E78-41F7-B3E5-5723943A30D4}" srcOrd="0" destOrd="0" presId="urn:microsoft.com/office/officeart/2005/8/layout/orgChart1"/>
    <dgm:cxn modelId="{AF5C9DA5-7E06-4902-B741-03966F7C1F4E}" type="presOf" srcId="{57B6430B-FFBB-42FF-9356-FADEE1B0DB65}" destId="{B7FDB71F-F5F0-429F-A309-8F3CE71FC916}" srcOrd="0" destOrd="0" presId="urn:microsoft.com/office/officeart/2005/8/layout/orgChart1"/>
    <dgm:cxn modelId="{81BFDA96-FFD4-44B1-9360-D11160639E12}" srcId="{D8B4CCF9-D29A-4E96-8F5E-2E392E5D237C}" destId="{F4610C13-74C6-4175-9A5E-910CE2AB144F}" srcOrd="2" destOrd="0" parTransId="{727359E5-839F-4B0A-B7A3-BD55194827D7}" sibTransId="{D4483666-F5F7-4983-9D06-B7BC15EA0E19}"/>
    <dgm:cxn modelId="{9E92EE61-1825-450B-916F-354FDEDC7B77}" type="presOf" srcId="{1B737C2D-2317-4313-B680-8EF6C8C99281}" destId="{0092A99B-CE0F-4EC9-B424-000F007B5F11}" srcOrd="0" destOrd="0" presId="urn:microsoft.com/office/officeart/2005/8/layout/orgChart1"/>
    <dgm:cxn modelId="{271039F4-0318-4B9A-9F1C-7CC37406D973}" type="presOf" srcId="{F4610C13-74C6-4175-9A5E-910CE2AB144F}" destId="{8C2BAD8E-99D1-423E-8CD2-4CD616B6C54F}" srcOrd="0" destOrd="0" presId="urn:microsoft.com/office/officeart/2005/8/layout/orgChart1"/>
    <dgm:cxn modelId="{28C08BF3-0EF1-418F-B2B0-B4A8DD2189CF}" type="presOf" srcId="{68AF5885-943B-4C90-922A-7C8F91B9AEB7}" destId="{F60DC7C6-0F2A-4DA2-AAEA-BF2109FC0B4D}" srcOrd="0" destOrd="0" presId="urn:microsoft.com/office/officeart/2005/8/layout/orgChart1"/>
    <dgm:cxn modelId="{5F9114D0-8D10-4DA0-B021-07D5F6FCC9D9}" srcId="{86EF29F4-6020-4122-93CB-A577F55044DB}" destId="{57B6430B-FFBB-42FF-9356-FADEE1B0DB65}" srcOrd="0" destOrd="0" parTransId="{000EA579-6623-4E4A-999E-7DBC62CE7387}" sibTransId="{A56CC683-7537-4927-8485-5F440E7F3D3C}"/>
    <dgm:cxn modelId="{DDE1DF64-F356-4FCB-B189-BC60B7C99CFA}" type="presOf" srcId="{F0FA6102-449E-41CE-B4CE-3B053394A35F}" destId="{41EDA851-5B32-49E2-B867-371FF19D9EAF}" srcOrd="0" destOrd="0" presId="urn:microsoft.com/office/officeart/2005/8/layout/orgChart1"/>
    <dgm:cxn modelId="{76C40F1B-6C3D-4A9C-884D-768223C1D0DB}" type="presOf" srcId="{E9AC7C05-5DDC-4676-9C4A-57A26B912991}" destId="{F6D86B00-B084-4FE2-94DD-BAC1103E76B5}" srcOrd="0" destOrd="0" presId="urn:microsoft.com/office/officeart/2005/8/layout/orgChart1"/>
    <dgm:cxn modelId="{3FECA969-5D74-4518-AA73-C64AD49AA4FD}" type="presOf" srcId="{000EA579-6623-4E4A-999E-7DBC62CE7387}" destId="{3BB7E40A-1CD6-41AB-A58B-F4BEC249DA4F}" srcOrd="0" destOrd="0" presId="urn:microsoft.com/office/officeart/2005/8/layout/orgChart1"/>
    <dgm:cxn modelId="{3C39D73F-1D4E-4A13-B465-2D4722DC04E4}" type="presOf" srcId="{BDBC672F-F4BB-4E97-94EF-719A9028655F}" destId="{219373F1-EFDD-456C-876C-BB330738AC74}" srcOrd="0" destOrd="0" presId="urn:microsoft.com/office/officeart/2005/8/layout/orgChart1"/>
    <dgm:cxn modelId="{A37B0B43-02B6-4282-AC74-99097567A0F2}" type="presOf" srcId="{EB590CD0-7D78-4195-B466-B1D98A8B1FA3}" destId="{8082DF33-2D7C-4864-9327-1853F1C275E3}" srcOrd="1" destOrd="0" presId="urn:microsoft.com/office/officeart/2005/8/layout/orgChart1"/>
    <dgm:cxn modelId="{939E969B-2345-4FD6-9531-8940471F3DAB}" type="presOf" srcId="{12DBB159-8159-441F-B7E8-5B4C7DE417E2}" destId="{2A966E8C-4C83-40BC-9CE7-E668B9A8EE02}" srcOrd="1" destOrd="0" presId="urn:microsoft.com/office/officeart/2005/8/layout/orgChart1"/>
    <dgm:cxn modelId="{E2721978-386E-4663-B86A-E0C2A22F4E93}" type="presOf" srcId="{85018A5C-A7B7-428E-AC19-03641DABBF2D}" destId="{E96EEEFE-A3A9-47D5-8D14-F18025560386}" srcOrd="0" destOrd="0" presId="urn:microsoft.com/office/officeart/2005/8/layout/orgChart1"/>
    <dgm:cxn modelId="{33CE1620-6654-48E4-AAAE-7D489B8BC707}" srcId="{E9AC7C05-5DDC-4676-9C4A-57A26B912991}" destId="{D6FC828F-C9D4-44AE-A8BB-E8B6618FA1CC}" srcOrd="1" destOrd="0" parTransId="{AF5E3230-86DF-423D-B855-3EF2CD0501E7}" sibTransId="{EE470AD9-1DEE-4410-9AEF-84C9A088A19A}"/>
    <dgm:cxn modelId="{D720B8A3-7E4A-400C-9B8D-5EE74BDBEA2F}" srcId="{D8B4CCF9-D29A-4E96-8F5E-2E392E5D237C}" destId="{0DCEB97E-4A8E-46DC-8E22-14FD0CB4827A}" srcOrd="0" destOrd="0" parTransId="{640ECAF5-0746-410D-86AB-189CC793B923}" sibTransId="{DF06459E-68CD-4493-A268-11438BCB94DD}"/>
    <dgm:cxn modelId="{D134F2F7-7605-4009-B4AE-81F2958FEF5A}" type="presOf" srcId="{AB620411-39E3-4611-B692-53F82604CF27}" destId="{DC30C3C6-C005-488C-BD1B-A11887EB67B0}" srcOrd="1" destOrd="0" presId="urn:microsoft.com/office/officeart/2005/8/layout/orgChart1"/>
    <dgm:cxn modelId="{8970813A-EEE7-45BF-A817-E70802DC0D8A}" srcId="{E9AC7C05-5DDC-4676-9C4A-57A26B912991}" destId="{3066EFE4-B1C1-41C7-B83D-41C24BB7B2F8}" srcOrd="0" destOrd="0" parTransId="{BDBC672F-F4BB-4E97-94EF-719A9028655F}" sibTransId="{2D8E55F6-21EE-4130-BD69-0B3AB485E0B8}"/>
    <dgm:cxn modelId="{930601EF-AC0A-4D2C-A38A-E00FD0090DDD}" type="presParOf" srcId="{E96EEEFE-A3A9-47D5-8D14-F18025560386}" destId="{1A1A7AE9-B2F7-4002-A326-F325A381B2F8}" srcOrd="0" destOrd="0" presId="urn:microsoft.com/office/officeart/2005/8/layout/orgChart1"/>
    <dgm:cxn modelId="{81221119-EC42-4707-9B3E-8C15AC577908}" type="presParOf" srcId="{1A1A7AE9-B2F7-4002-A326-F325A381B2F8}" destId="{65D73575-2844-4B2D-AB36-44D6639578DB}" srcOrd="0" destOrd="0" presId="urn:microsoft.com/office/officeart/2005/8/layout/orgChart1"/>
    <dgm:cxn modelId="{1FB10734-24D3-4643-BCBA-0049A4411D46}" type="presParOf" srcId="{65D73575-2844-4B2D-AB36-44D6639578DB}" destId="{02C72976-2876-4C65-AFD9-43052C95F31F}" srcOrd="0" destOrd="0" presId="urn:microsoft.com/office/officeart/2005/8/layout/orgChart1"/>
    <dgm:cxn modelId="{72BE2BB0-0FD0-43C7-86AF-CE306642F483}" type="presParOf" srcId="{65D73575-2844-4B2D-AB36-44D6639578DB}" destId="{8082DF33-2D7C-4864-9327-1853F1C275E3}" srcOrd="1" destOrd="0" presId="urn:microsoft.com/office/officeart/2005/8/layout/orgChart1"/>
    <dgm:cxn modelId="{B110DF1F-4A1E-433B-8041-9B1CF9DCF73A}" type="presParOf" srcId="{1A1A7AE9-B2F7-4002-A326-F325A381B2F8}" destId="{8A419BA8-5428-4272-B58E-6D992D37272E}" srcOrd="1" destOrd="0" presId="urn:microsoft.com/office/officeart/2005/8/layout/orgChart1"/>
    <dgm:cxn modelId="{04AB6E3F-CF22-4E7B-82B7-4B1361DAD05B}" type="presParOf" srcId="{8A419BA8-5428-4272-B58E-6D992D37272E}" destId="{61272AC9-C547-4BEB-A1F3-8E53AA6F191E}" srcOrd="0" destOrd="0" presId="urn:microsoft.com/office/officeart/2005/8/layout/orgChart1"/>
    <dgm:cxn modelId="{B854D117-6CFE-4F61-88ED-31C8AB40A24F}" type="presParOf" srcId="{8A419BA8-5428-4272-B58E-6D992D37272E}" destId="{7B2FAA2E-71B2-438B-B6EC-50FC6B598F66}" srcOrd="1" destOrd="0" presId="urn:microsoft.com/office/officeart/2005/8/layout/orgChart1"/>
    <dgm:cxn modelId="{D65FA5AF-8B1D-411F-B87E-57370BC51019}" type="presParOf" srcId="{7B2FAA2E-71B2-438B-B6EC-50FC6B598F66}" destId="{A02EC474-5641-4AAB-94AB-38BA6F2F37F7}" srcOrd="0" destOrd="0" presId="urn:microsoft.com/office/officeart/2005/8/layout/orgChart1"/>
    <dgm:cxn modelId="{5E7AE02B-6188-428E-BB2B-75E805E69742}" type="presParOf" srcId="{A02EC474-5641-4AAB-94AB-38BA6F2F37F7}" destId="{B03BC7EC-1D3A-4B35-8456-F8A659422FE8}" srcOrd="0" destOrd="0" presId="urn:microsoft.com/office/officeart/2005/8/layout/orgChart1"/>
    <dgm:cxn modelId="{68D10DCF-607E-4E6B-A6C9-2E473B8968D1}" type="presParOf" srcId="{A02EC474-5641-4AAB-94AB-38BA6F2F37F7}" destId="{63F6A491-A22F-4801-8EA6-AFB3EAD420C1}" srcOrd="1" destOrd="0" presId="urn:microsoft.com/office/officeart/2005/8/layout/orgChart1"/>
    <dgm:cxn modelId="{30153A2B-68D2-442F-BA59-CD732219613A}" type="presParOf" srcId="{7B2FAA2E-71B2-438B-B6EC-50FC6B598F66}" destId="{321DC303-E687-4340-A229-915BA13F375F}" srcOrd="1" destOrd="0" presId="urn:microsoft.com/office/officeart/2005/8/layout/orgChart1"/>
    <dgm:cxn modelId="{035EFE7B-AFD7-41F8-9E5E-5A6AA5CDF5C0}" type="presParOf" srcId="{321DC303-E687-4340-A229-915BA13F375F}" destId="{41EDA851-5B32-49E2-B867-371FF19D9EAF}" srcOrd="0" destOrd="0" presId="urn:microsoft.com/office/officeart/2005/8/layout/orgChart1"/>
    <dgm:cxn modelId="{86F9E2C4-DB1F-49CD-B40F-2E1721CEBEF4}" type="presParOf" srcId="{321DC303-E687-4340-A229-915BA13F375F}" destId="{2D965F92-3D2C-4384-BEE7-D746843FE61F}" srcOrd="1" destOrd="0" presId="urn:microsoft.com/office/officeart/2005/8/layout/orgChart1"/>
    <dgm:cxn modelId="{9680508B-CE5E-47C3-9DB5-246AA514142C}" type="presParOf" srcId="{2D965F92-3D2C-4384-BEE7-D746843FE61F}" destId="{0533CE7D-FEA3-4818-87EF-0D573F8A6260}" srcOrd="0" destOrd="0" presId="urn:microsoft.com/office/officeart/2005/8/layout/orgChart1"/>
    <dgm:cxn modelId="{FB32E0E5-91D4-48D7-B04B-2327B0DBFDEF}" type="presParOf" srcId="{0533CE7D-FEA3-4818-87EF-0D573F8A6260}" destId="{EFF35450-101C-47AA-9A52-7ACB3BF1EF0C}" srcOrd="0" destOrd="0" presId="urn:microsoft.com/office/officeart/2005/8/layout/orgChart1"/>
    <dgm:cxn modelId="{FA12604D-FC93-4B34-9912-76240E642F44}" type="presParOf" srcId="{0533CE7D-FEA3-4818-87EF-0D573F8A6260}" destId="{993B4EAD-8115-4E84-8F2E-8D27928ADE08}" srcOrd="1" destOrd="0" presId="urn:microsoft.com/office/officeart/2005/8/layout/orgChart1"/>
    <dgm:cxn modelId="{B0DCD204-1A64-4FF6-836C-2ED8807F0AB2}" type="presParOf" srcId="{2D965F92-3D2C-4384-BEE7-D746843FE61F}" destId="{8C46ED52-06F6-414F-8227-3EB148CC5CF1}" srcOrd="1" destOrd="0" presId="urn:microsoft.com/office/officeart/2005/8/layout/orgChart1"/>
    <dgm:cxn modelId="{4FBCE9D4-B03F-4978-B9CD-781C97F4312B}" type="presParOf" srcId="{2D965F92-3D2C-4384-BEE7-D746843FE61F}" destId="{EA7D05E1-C4DA-47F8-A31E-EF754D4E7E96}" srcOrd="2" destOrd="0" presId="urn:microsoft.com/office/officeart/2005/8/layout/orgChart1"/>
    <dgm:cxn modelId="{D7582664-EE65-49E1-9F96-2F0FC0FE2E6F}" type="presParOf" srcId="{321DC303-E687-4340-A229-915BA13F375F}" destId="{3BE12D96-37D4-4D8F-8555-638E8D63154E}" srcOrd="2" destOrd="0" presId="urn:microsoft.com/office/officeart/2005/8/layout/orgChart1"/>
    <dgm:cxn modelId="{47B3C4BD-8544-49B0-9DE6-991581DA3F6B}" type="presParOf" srcId="{321DC303-E687-4340-A229-915BA13F375F}" destId="{3B57B96D-D4E3-43E2-BCB3-E96A8F897701}" srcOrd="3" destOrd="0" presId="urn:microsoft.com/office/officeart/2005/8/layout/orgChart1"/>
    <dgm:cxn modelId="{4AC931FB-250A-4F42-B5BD-491BE5289466}" type="presParOf" srcId="{3B57B96D-D4E3-43E2-BCB3-E96A8F897701}" destId="{F573DADB-858D-4810-BEE3-EE7FB270FD2C}" srcOrd="0" destOrd="0" presId="urn:microsoft.com/office/officeart/2005/8/layout/orgChart1"/>
    <dgm:cxn modelId="{A8E4E44C-3631-4536-9525-7014796129B1}" type="presParOf" srcId="{F573DADB-858D-4810-BEE3-EE7FB270FD2C}" destId="{452E9935-29BA-4559-AD06-6D95E603DC6D}" srcOrd="0" destOrd="0" presId="urn:microsoft.com/office/officeart/2005/8/layout/orgChart1"/>
    <dgm:cxn modelId="{CC86009F-1A99-4E2A-8644-277889EFF298}" type="presParOf" srcId="{F573DADB-858D-4810-BEE3-EE7FB270FD2C}" destId="{D3A08D40-9864-4733-AAEA-EE93B513C178}" srcOrd="1" destOrd="0" presId="urn:microsoft.com/office/officeart/2005/8/layout/orgChart1"/>
    <dgm:cxn modelId="{66BDF9E5-4F30-4DE8-A3A2-55AE02AF0E35}" type="presParOf" srcId="{3B57B96D-D4E3-43E2-BCB3-E96A8F897701}" destId="{E8E10022-62ED-4540-BAF0-15464D6EB184}" srcOrd="1" destOrd="0" presId="urn:microsoft.com/office/officeart/2005/8/layout/orgChart1"/>
    <dgm:cxn modelId="{234EC8C2-CF7B-4E65-A3EB-24293A466741}" type="presParOf" srcId="{3B57B96D-D4E3-43E2-BCB3-E96A8F897701}" destId="{DAD41217-4695-42DC-8382-CD7EC87C7955}" srcOrd="2" destOrd="0" presId="urn:microsoft.com/office/officeart/2005/8/layout/orgChart1"/>
    <dgm:cxn modelId="{CE91D57F-1670-4AF0-8B55-930424E7E8A1}" type="presParOf" srcId="{321DC303-E687-4340-A229-915BA13F375F}" destId="{479159C8-10CE-4D10-A625-51758FC18D4A}" srcOrd="4" destOrd="0" presId="urn:microsoft.com/office/officeart/2005/8/layout/orgChart1"/>
    <dgm:cxn modelId="{DC097D29-6723-44D1-8847-64ED820AF610}" type="presParOf" srcId="{321DC303-E687-4340-A229-915BA13F375F}" destId="{0F95CE87-9EB1-4A2E-8885-843ED2B02A70}" srcOrd="5" destOrd="0" presId="urn:microsoft.com/office/officeart/2005/8/layout/orgChart1"/>
    <dgm:cxn modelId="{C82CED81-AAEF-4941-8607-8B483A58C3E2}" type="presParOf" srcId="{0F95CE87-9EB1-4A2E-8885-843ED2B02A70}" destId="{2CD3D1B2-4B52-402F-90A9-7A2321F40EE6}" srcOrd="0" destOrd="0" presId="urn:microsoft.com/office/officeart/2005/8/layout/orgChart1"/>
    <dgm:cxn modelId="{8B61C5E2-FEAC-4318-B6EE-B2F5ED4A44E5}" type="presParOf" srcId="{2CD3D1B2-4B52-402F-90A9-7A2321F40EE6}" destId="{DFEA4AB2-4D97-42BE-8FEF-CB817AA204D2}" srcOrd="0" destOrd="0" presId="urn:microsoft.com/office/officeart/2005/8/layout/orgChart1"/>
    <dgm:cxn modelId="{ECF5A607-8344-4552-91C0-FD262A28F4C4}" type="presParOf" srcId="{2CD3D1B2-4B52-402F-90A9-7A2321F40EE6}" destId="{480B519E-1300-4EB1-B0CC-413CAE79CEA8}" srcOrd="1" destOrd="0" presId="urn:microsoft.com/office/officeart/2005/8/layout/orgChart1"/>
    <dgm:cxn modelId="{F99FD786-1F66-430D-9837-2B313743971D}" type="presParOf" srcId="{0F95CE87-9EB1-4A2E-8885-843ED2B02A70}" destId="{F51595FB-9F1F-43C7-8BC4-0E2E21F405E1}" srcOrd="1" destOrd="0" presId="urn:microsoft.com/office/officeart/2005/8/layout/orgChart1"/>
    <dgm:cxn modelId="{4B35F905-72ED-4991-BF1A-40B54BA2E591}" type="presParOf" srcId="{0F95CE87-9EB1-4A2E-8885-843ED2B02A70}" destId="{1FABF635-7BB7-48BC-A4C9-342EC8B8922E}" srcOrd="2" destOrd="0" presId="urn:microsoft.com/office/officeart/2005/8/layout/orgChart1"/>
    <dgm:cxn modelId="{6F8E74B4-4433-4656-94DE-180CCCFF33A1}" type="presParOf" srcId="{321DC303-E687-4340-A229-915BA13F375F}" destId="{0092A99B-CE0F-4EC9-B424-000F007B5F11}" srcOrd="6" destOrd="0" presId="urn:microsoft.com/office/officeart/2005/8/layout/orgChart1"/>
    <dgm:cxn modelId="{4C809F2D-1CC2-4366-B9E9-59BC4200D634}" type="presParOf" srcId="{321DC303-E687-4340-A229-915BA13F375F}" destId="{F412F090-FD48-417F-9722-888A4644223F}" srcOrd="7" destOrd="0" presId="urn:microsoft.com/office/officeart/2005/8/layout/orgChart1"/>
    <dgm:cxn modelId="{15047B98-9A4D-4088-8AD1-760C207D551C}" type="presParOf" srcId="{F412F090-FD48-417F-9722-888A4644223F}" destId="{3CC18968-0FC1-4EB9-BCDF-5C7772F81B57}" srcOrd="0" destOrd="0" presId="urn:microsoft.com/office/officeart/2005/8/layout/orgChart1"/>
    <dgm:cxn modelId="{08215F43-04AF-4E97-A047-240ACAE9930E}" type="presParOf" srcId="{3CC18968-0FC1-4EB9-BCDF-5C7772F81B57}" destId="{54643441-653C-4BB4-838C-4F9B3D51FD38}" srcOrd="0" destOrd="0" presId="urn:microsoft.com/office/officeart/2005/8/layout/orgChart1"/>
    <dgm:cxn modelId="{8BB8E300-13B1-4FA8-A0F8-C09130972025}" type="presParOf" srcId="{3CC18968-0FC1-4EB9-BCDF-5C7772F81B57}" destId="{DC30C3C6-C005-488C-BD1B-A11887EB67B0}" srcOrd="1" destOrd="0" presId="urn:microsoft.com/office/officeart/2005/8/layout/orgChart1"/>
    <dgm:cxn modelId="{579DE706-2E0E-4AE2-9845-BC78DBE6069A}" type="presParOf" srcId="{F412F090-FD48-417F-9722-888A4644223F}" destId="{6BE4BB9F-9354-44DF-97FF-04D0200F4DB7}" srcOrd="1" destOrd="0" presId="urn:microsoft.com/office/officeart/2005/8/layout/orgChart1"/>
    <dgm:cxn modelId="{F89863DC-2DB6-44A6-9741-F14411917A18}" type="presParOf" srcId="{F412F090-FD48-417F-9722-888A4644223F}" destId="{30FDC46B-A6F2-42AD-83A5-36D91C422F36}" srcOrd="2" destOrd="0" presId="urn:microsoft.com/office/officeart/2005/8/layout/orgChart1"/>
    <dgm:cxn modelId="{D64CECA3-1157-4D60-81E7-1190060F8D7C}" type="presParOf" srcId="{321DC303-E687-4340-A229-915BA13F375F}" destId="{F60DC7C6-0F2A-4DA2-AAEA-BF2109FC0B4D}" srcOrd="8" destOrd="0" presId="urn:microsoft.com/office/officeart/2005/8/layout/orgChart1"/>
    <dgm:cxn modelId="{BF3004A7-3661-4AC9-BEDA-3A5B11BF405B}" type="presParOf" srcId="{321DC303-E687-4340-A229-915BA13F375F}" destId="{7285A9F4-E5CF-4F3D-B01C-7B291612FDFC}" srcOrd="9" destOrd="0" presId="urn:microsoft.com/office/officeart/2005/8/layout/orgChart1"/>
    <dgm:cxn modelId="{F6B2D2F9-B184-40B4-A634-59ACB2AFADBC}" type="presParOf" srcId="{7285A9F4-E5CF-4F3D-B01C-7B291612FDFC}" destId="{ABFF2E48-EDE3-4120-B562-AC35270F5AB5}" srcOrd="0" destOrd="0" presId="urn:microsoft.com/office/officeart/2005/8/layout/orgChart1"/>
    <dgm:cxn modelId="{1ABC46AA-69FD-46DF-9721-B5C52BB2435B}" type="presParOf" srcId="{ABFF2E48-EDE3-4120-B562-AC35270F5AB5}" destId="{A6F48AED-8E8B-4D1E-9913-C1E66FDA2F6A}" srcOrd="0" destOrd="0" presId="urn:microsoft.com/office/officeart/2005/8/layout/orgChart1"/>
    <dgm:cxn modelId="{4D856E38-EB40-4C5B-A09D-E936B448B4FF}" type="presParOf" srcId="{ABFF2E48-EDE3-4120-B562-AC35270F5AB5}" destId="{2A966E8C-4C83-40BC-9CE7-E668B9A8EE02}" srcOrd="1" destOrd="0" presId="urn:microsoft.com/office/officeart/2005/8/layout/orgChart1"/>
    <dgm:cxn modelId="{0F0F23C0-3CC7-4467-8AA8-9EF38CF647E1}" type="presParOf" srcId="{7285A9F4-E5CF-4F3D-B01C-7B291612FDFC}" destId="{B79B626F-4EDA-41AE-92B5-E9749956F83C}" srcOrd="1" destOrd="0" presId="urn:microsoft.com/office/officeart/2005/8/layout/orgChart1"/>
    <dgm:cxn modelId="{2221924F-A934-4A40-85C8-C5D9F89021C1}" type="presParOf" srcId="{7285A9F4-E5CF-4F3D-B01C-7B291612FDFC}" destId="{28B73CB3-4156-44F9-AE97-4B49C105729E}" srcOrd="2" destOrd="0" presId="urn:microsoft.com/office/officeart/2005/8/layout/orgChart1"/>
    <dgm:cxn modelId="{234B19BA-C3A0-4CA1-BC0A-1FAB3F3E05B4}" type="presParOf" srcId="{7B2FAA2E-71B2-438B-B6EC-50FC6B598F66}" destId="{0D7809C6-F99C-46F1-A4B0-13CE5117A4C5}" srcOrd="2" destOrd="0" presId="urn:microsoft.com/office/officeart/2005/8/layout/orgChart1"/>
    <dgm:cxn modelId="{05BE70B0-91C3-4CB6-9EE4-C7861CAC4D86}" type="presParOf" srcId="{8A419BA8-5428-4272-B58E-6D992D37272E}" destId="{6B44EB1B-4E8B-438E-966E-3BB3E7BF4A1A}" srcOrd="2" destOrd="0" presId="urn:microsoft.com/office/officeart/2005/8/layout/orgChart1"/>
    <dgm:cxn modelId="{3C37A040-B90F-4EDA-8779-092B328227C0}" type="presParOf" srcId="{8A419BA8-5428-4272-B58E-6D992D37272E}" destId="{404F2D22-AE6B-4C7F-8E39-59694A252A2F}" srcOrd="3" destOrd="0" presId="urn:microsoft.com/office/officeart/2005/8/layout/orgChart1"/>
    <dgm:cxn modelId="{F0AB6FE0-9DF0-4F74-9292-B17A492304EB}" type="presParOf" srcId="{404F2D22-AE6B-4C7F-8E39-59694A252A2F}" destId="{01DE7680-F359-4C08-9FB8-AD3C27DC3803}" srcOrd="0" destOrd="0" presId="urn:microsoft.com/office/officeart/2005/8/layout/orgChart1"/>
    <dgm:cxn modelId="{A190E926-D4E3-4E50-84C2-BCA5EBF43B6F}" type="presParOf" srcId="{01DE7680-F359-4C08-9FB8-AD3C27DC3803}" destId="{6B0F44F3-4214-4C79-B681-2514F944567A}" srcOrd="0" destOrd="0" presId="urn:microsoft.com/office/officeart/2005/8/layout/orgChart1"/>
    <dgm:cxn modelId="{C63EC2DE-CB65-4A51-9389-8826B533BA9E}" type="presParOf" srcId="{01DE7680-F359-4C08-9FB8-AD3C27DC3803}" destId="{9D39024E-76AE-41F9-A6D7-5402BDB9F0FE}" srcOrd="1" destOrd="0" presId="urn:microsoft.com/office/officeart/2005/8/layout/orgChart1"/>
    <dgm:cxn modelId="{55B2E1EA-B7BD-4405-8B57-79770B785D22}" type="presParOf" srcId="{404F2D22-AE6B-4C7F-8E39-59694A252A2F}" destId="{AD881881-3546-436F-AC3C-8D8DD3CF8F44}" srcOrd="1" destOrd="0" presId="urn:microsoft.com/office/officeart/2005/8/layout/orgChart1"/>
    <dgm:cxn modelId="{5334B611-7D1D-436E-9783-1943BF0A5AED}" type="presParOf" srcId="{AD881881-3546-436F-AC3C-8D8DD3CF8F44}" destId="{3BB7E40A-1CD6-41AB-A58B-F4BEC249DA4F}" srcOrd="0" destOrd="0" presId="urn:microsoft.com/office/officeart/2005/8/layout/orgChart1"/>
    <dgm:cxn modelId="{63A8375A-C1A3-449D-AC3B-F244322CCC77}" type="presParOf" srcId="{AD881881-3546-436F-AC3C-8D8DD3CF8F44}" destId="{C29374AD-28DA-49F1-A819-D368EEB1AE86}" srcOrd="1" destOrd="0" presId="urn:microsoft.com/office/officeart/2005/8/layout/orgChart1"/>
    <dgm:cxn modelId="{197347D7-985E-4837-829E-595E8C6755E7}" type="presParOf" srcId="{C29374AD-28DA-49F1-A819-D368EEB1AE86}" destId="{BC5B7C5F-578D-466A-B979-7E789490FCA8}" srcOrd="0" destOrd="0" presId="urn:microsoft.com/office/officeart/2005/8/layout/orgChart1"/>
    <dgm:cxn modelId="{9892ED67-67C5-425E-8648-DEC8EBB18645}" type="presParOf" srcId="{BC5B7C5F-578D-466A-B979-7E789490FCA8}" destId="{B7FDB71F-F5F0-429F-A309-8F3CE71FC916}" srcOrd="0" destOrd="0" presId="urn:microsoft.com/office/officeart/2005/8/layout/orgChart1"/>
    <dgm:cxn modelId="{57F7B1BF-D858-4510-A3D7-D13BAC8C652D}" type="presParOf" srcId="{BC5B7C5F-578D-466A-B979-7E789490FCA8}" destId="{DB9930D0-DD2B-48D6-AA9D-ACDB16F1FA81}" srcOrd="1" destOrd="0" presId="urn:microsoft.com/office/officeart/2005/8/layout/orgChart1"/>
    <dgm:cxn modelId="{38185E6D-F424-4007-BE5B-EAE3CDE1A882}" type="presParOf" srcId="{C29374AD-28DA-49F1-A819-D368EEB1AE86}" destId="{21C035BE-5405-4F0D-98B9-A19D72DBC46F}" srcOrd="1" destOrd="0" presId="urn:microsoft.com/office/officeart/2005/8/layout/orgChart1"/>
    <dgm:cxn modelId="{67C15520-41F9-4536-99B2-86A2AEE960D3}" type="presParOf" srcId="{21C035BE-5405-4F0D-98B9-A19D72DBC46F}" destId="{0213D4AF-7BE0-44D1-96EA-328447B1D6C6}" srcOrd="0" destOrd="0" presId="urn:microsoft.com/office/officeart/2005/8/layout/orgChart1"/>
    <dgm:cxn modelId="{875DC609-B28A-49B3-AAA9-6CAF67EB404E}" type="presParOf" srcId="{21C035BE-5405-4F0D-98B9-A19D72DBC46F}" destId="{765EC7A0-2D48-416D-B780-5DF1D29B71AE}" srcOrd="1" destOrd="0" presId="urn:microsoft.com/office/officeart/2005/8/layout/orgChart1"/>
    <dgm:cxn modelId="{6B956F99-21B3-4653-AE62-F66721A32502}" type="presParOf" srcId="{765EC7A0-2D48-416D-B780-5DF1D29B71AE}" destId="{9DEED871-1F17-445E-8311-9D9C4B9B8F2C}" srcOrd="0" destOrd="0" presId="urn:microsoft.com/office/officeart/2005/8/layout/orgChart1"/>
    <dgm:cxn modelId="{FB1C430F-DCC4-452E-B1E2-E9BF9152D3DE}" type="presParOf" srcId="{9DEED871-1F17-445E-8311-9D9C4B9B8F2C}" destId="{D603EF8E-1DFA-44D0-A5E6-7755E809B741}" srcOrd="0" destOrd="0" presId="urn:microsoft.com/office/officeart/2005/8/layout/orgChart1"/>
    <dgm:cxn modelId="{27C59600-CCCD-4739-868B-8D7934D32547}" type="presParOf" srcId="{9DEED871-1F17-445E-8311-9D9C4B9B8F2C}" destId="{B717A6C2-48EE-447E-9C7A-E9110E14A8AE}" srcOrd="1" destOrd="0" presId="urn:microsoft.com/office/officeart/2005/8/layout/orgChart1"/>
    <dgm:cxn modelId="{913F132C-6499-42A5-AAF1-878B56B35B19}" type="presParOf" srcId="{765EC7A0-2D48-416D-B780-5DF1D29B71AE}" destId="{0589B574-5D9B-4E90-B579-68773540F135}" srcOrd="1" destOrd="0" presId="urn:microsoft.com/office/officeart/2005/8/layout/orgChart1"/>
    <dgm:cxn modelId="{CFDF0F44-1E81-4221-AA14-8916C0CCA1D0}" type="presParOf" srcId="{0589B574-5D9B-4E90-B579-68773540F135}" destId="{9F7BAFCD-C70D-4E87-8696-2E84EEC9E533}" srcOrd="0" destOrd="0" presId="urn:microsoft.com/office/officeart/2005/8/layout/orgChart1"/>
    <dgm:cxn modelId="{2A0622CE-7B46-4C26-A217-286A752BD5EF}" type="presParOf" srcId="{0589B574-5D9B-4E90-B579-68773540F135}" destId="{78FE7D18-5DF8-4A58-83C0-B12F31BDAA3B}" srcOrd="1" destOrd="0" presId="urn:microsoft.com/office/officeart/2005/8/layout/orgChart1"/>
    <dgm:cxn modelId="{27B5AD38-9991-4034-9C75-355EBA5802E3}" type="presParOf" srcId="{78FE7D18-5DF8-4A58-83C0-B12F31BDAA3B}" destId="{10AF81D3-0CD1-47F3-866A-7E0645C4CFC3}" srcOrd="0" destOrd="0" presId="urn:microsoft.com/office/officeart/2005/8/layout/orgChart1"/>
    <dgm:cxn modelId="{ECF1FAF8-E780-483E-8B2A-F4346D0D5BF0}" type="presParOf" srcId="{10AF81D3-0CD1-47F3-866A-7E0645C4CFC3}" destId="{BCD4A7F1-4B3A-4DE1-AD99-E378552F5BC2}" srcOrd="0" destOrd="0" presId="urn:microsoft.com/office/officeart/2005/8/layout/orgChart1"/>
    <dgm:cxn modelId="{89389F33-6498-45BA-A2AA-186DC0269293}" type="presParOf" srcId="{10AF81D3-0CD1-47F3-866A-7E0645C4CFC3}" destId="{F1F61582-1FB5-4EEA-B9CA-7BE20134BAC7}" srcOrd="1" destOrd="0" presId="urn:microsoft.com/office/officeart/2005/8/layout/orgChart1"/>
    <dgm:cxn modelId="{D4BB3EFD-FBC4-4F9A-AAAC-A21586F44DB3}" type="presParOf" srcId="{78FE7D18-5DF8-4A58-83C0-B12F31BDAA3B}" destId="{2FE8727C-05ED-49A5-BA98-814F5D862FE8}" srcOrd="1" destOrd="0" presId="urn:microsoft.com/office/officeart/2005/8/layout/orgChart1"/>
    <dgm:cxn modelId="{4AF85436-CEFB-43E5-A727-56308B48D069}" type="presParOf" srcId="{78FE7D18-5DF8-4A58-83C0-B12F31BDAA3B}" destId="{228F0829-149A-43E0-AD98-97D82E5BA882}" srcOrd="2" destOrd="0" presId="urn:microsoft.com/office/officeart/2005/8/layout/orgChart1"/>
    <dgm:cxn modelId="{3F04FAF1-4D3C-405E-8848-02ECE538D789}" type="presParOf" srcId="{0589B574-5D9B-4E90-B579-68773540F135}" destId="{D8309C7D-945C-4942-A5B7-4EC64666DDF9}" srcOrd="2" destOrd="0" presId="urn:microsoft.com/office/officeart/2005/8/layout/orgChart1"/>
    <dgm:cxn modelId="{E7479D16-9118-4B25-8221-F8CBD51C3ED9}" type="presParOf" srcId="{0589B574-5D9B-4E90-B579-68773540F135}" destId="{06BCDD8C-E446-44B8-BD61-AAF6C90F9612}" srcOrd="3" destOrd="0" presId="urn:microsoft.com/office/officeart/2005/8/layout/orgChart1"/>
    <dgm:cxn modelId="{FA75BB3A-597B-4A45-BA68-163D2AE6B17C}" type="presParOf" srcId="{06BCDD8C-E446-44B8-BD61-AAF6C90F9612}" destId="{A827682B-D653-4BE4-8B5E-EC17CD24CC04}" srcOrd="0" destOrd="0" presId="urn:microsoft.com/office/officeart/2005/8/layout/orgChart1"/>
    <dgm:cxn modelId="{12F794A4-F5FF-41E8-8ABF-F51B16CA7D92}" type="presParOf" srcId="{A827682B-D653-4BE4-8B5E-EC17CD24CC04}" destId="{639C5B29-A1CA-485F-919E-E5FE17F54003}" srcOrd="0" destOrd="0" presId="urn:microsoft.com/office/officeart/2005/8/layout/orgChart1"/>
    <dgm:cxn modelId="{877ACAAA-3B08-49B5-9D06-FBF45B9AC8B2}" type="presParOf" srcId="{A827682B-D653-4BE4-8B5E-EC17CD24CC04}" destId="{F9C24505-C9EA-4BA9-AB74-8D3CBCFECF24}" srcOrd="1" destOrd="0" presId="urn:microsoft.com/office/officeart/2005/8/layout/orgChart1"/>
    <dgm:cxn modelId="{9D23E31B-DCBE-4C3B-86F2-70BB84A998CF}" type="presParOf" srcId="{06BCDD8C-E446-44B8-BD61-AAF6C90F9612}" destId="{93ED35B5-E56A-4DBA-AEC0-A963ABFEDFD1}" srcOrd="1" destOrd="0" presId="urn:microsoft.com/office/officeart/2005/8/layout/orgChart1"/>
    <dgm:cxn modelId="{433EA02A-C9EC-4D27-A574-FDFFDED3F324}" type="presParOf" srcId="{06BCDD8C-E446-44B8-BD61-AAF6C90F9612}" destId="{52A5EEEA-2933-4032-8FD6-B1D746E3884B}" srcOrd="2" destOrd="0" presId="urn:microsoft.com/office/officeart/2005/8/layout/orgChart1"/>
    <dgm:cxn modelId="{D2AEAE17-A439-4191-AE99-61C9E5FF4017}" type="presParOf" srcId="{0589B574-5D9B-4E90-B579-68773540F135}" destId="{80FA158B-E653-4212-8D14-BBC50FA8FACD}" srcOrd="4" destOrd="0" presId="urn:microsoft.com/office/officeart/2005/8/layout/orgChart1"/>
    <dgm:cxn modelId="{6C6868CA-2D1F-4640-A690-18CF5F7311A9}" type="presParOf" srcId="{0589B574-5D9B-4E90-B579-68773540F135}" destId="{AD1BE409-811D-4D5F-B452-1D29F45E0810}" srcOrd="5" destOrd="0" presId="urn:microsoft.com/office/officeart/2005/8/layout/orgChart1"/>
    <dgm:cxn modelId="{512AF17F-4677-4B24-8F6C-E4D7EBCE0FF1}" type="presParOf" srcId="{AD1BE409-811D-4D5F-B452-1D29F45E0810}" destId="{787A7F69-D796-48DD-8E1D-852EC5E91AB5}" srcOrd="0" destOrd="0" presId="urn:microsoft.com/office/officeart/2005/8/layout/orgChart1"/>
    <dgm:cxn modelId="{9964B1ED-2949-4DD1-A430-A2890DED7441}" type="presParOf" srcId="{787A7F69-D796-48DD-8E1D-852EC5E91AB5}" destId="{8C2BAD8E-99D1-423E-8CD2-4CD616B6C54F}" srcOrd="0" destOrd="0" presId="urn:microsoft.com/office/officeart/2005/8/layout/orgChart1"/>
    <dgm:cxn modelId="{88576FBE-866E-43B6-BFF1-21D88FF81F87}" type="presParOf" srcId="{787A7F69-D796-48DD-8E1D-852EC5E91AB5}" destId="{C1A1E0E9-AE28-49A9-A2A0-753675129A7C}" srcOrd="1" destOrd="0" presId="urn:microsoft.com/office/officeart/2005/8/layout/orgChart1"/>
    <dgm:cxn modelId="{791EA9DF-7465-4B26-81C6-89F6F90296B9}" type="presParOf" srcId="{AD1BE409-811D-4D5F-B452-1D29F45E0810}" destId="{B2FAA138-4C8D-4E1D-92AC-28F5973CF0E4}" srcOrd="1" destOrd="0" presId="urn:microsoft.com/office/officeart/2005/8/layout/orgChart1"/>
    <dgm:cxn modelId="{E8AAF2E7-C48C-4C62-AB99-671962E95625}" type="presParOf" srcId="{AD1BE409-811D-4D5F-B452-1D29F45E0810}" destId="{0B7551A5-9CA3-4AFF-96DB-46CEE6E650EB}" srcOrd="2" destOrd="0" presId="urn:microsoft.com/office/officeart/2005/8/layout/orgChart1"/>
    <dgm:cxn modelId="{8AA65B45-0527-4567-90CC-96DDCF4AE215}" type="presParOf" srcId="{765EC7A0-2D48-416D-B780-5DF1D29B71AE}" destId="{3118E7FB-50B5-4E47-B8FD-A5938D08D20D}" srcOrd="2" destOrd="0" presId="urn:microsoft.com/office/officeart/2005/8/layout/orgChart1"/>
    <dgm:cxn modelId="{23BBC90C-C95B-4653-8C95-6A4CC8D9535E}" type="presParOf" srcId="{21C035BE-5405-4F0D-98B9-A19D72DBC46F}" destId="{490B9775-0E78-41F7-B3E5-5723943A30D4}" srcOrd="2" destOrd="0" presId="urn:microsoft.com/office/officeart/2005/8/layout/orgChart1"/>
    <dgm:cxn modelId="{C6C2BAC8-3CF0-492A-8250-86619AACE262}" type="presParOf" srcId="{21C035BE-5405-4F0D-98B9-A19D72DBC46F}" destId="{030BDD19-4A95-45E9-AA60-49C9427E7304}" srcOrd="3" destOrd="0" presId="urn:microsoft.com/office/officeart/2005/8/layout/orgChart1"/>
    <dgm:cxn modelId="{2E277577-C190-4CB3-B53F-BE2C1D20B22E}" type="presParOf" srcId="{030BDD19-4A95-45E9-AA60-49C9427E7304}" destId="{27C33FE0-2D1B-46DB-B708-163691DBDBA4}" srcOrd="0" destOrd="0" presId="urn:microsoft.com/office/officeart/2005/8/layout/orgChart1"/>
    <dgm:cxn modelId="{7061B5CC-F88F-46D7-B2E6-138300F8EF8F}" type="presParOf" srcId="{27C33FE0-2D1B-46DB-B708-163691DBDBA4}" destId="{F6D86B00-B084-4FE2-94DD-BAC1103E76B5}" srcOrd="0" destOrd="0" presId="urn:microsoft.com/office/officeart/2005/8/layout/orgChart1"/>
    <dgm:cxn modelId="{39ACC591-CD44-47E9-B46E-AE230B2F61AF}" type="presParOf" srcId="{27C33FE0-2D1B-46DB-B708-163691DBDBA4}" destId="{9AA137A7-BC1C-4C70-A52A-36120C57B0DD}" srcOrd="1" destOrd="0" presId="urn:microsoft.com/office/officeart/2005/8/layout/orgChart1"/>
    <dgm:cxn modelId="{C78B4A23-08CA-4B25-8066-AD464372C1CB}" type="presParOf" srcId="{030BDD19-4A95-45E9-AA60-49C9427E7304}" destId="{D7FE8EFF-53B4-44EB-AC0A-9463B2593A6F}" srcOrd="1" destOrd="0" presId="urn:microsoft.com/office/officeart/2005/8/layout/orgChart1"/>
    <dgm:cxn modelId="{7B79885E-3561-49D4-9CFA-1D5E5B226E19}" type="presParOf" srcId="{D7FE8EFF-53B4-44EB-AC0A-9463B2593A6F}" destId="{219373F1-EFDD-456C-876C-BB330738AC74}" srcOrd="0" destOrd="0" presId="urn:microsoft.com/office/officeart/2005/8/layout/orgChart1"/>
    <dgm:cxn modelId="{EEFF5D16-84D6-4A9C-A763-D87ACAC3207B}" type="presParOf" srcId="{D7FE8EFF-53B4-44EB-AC0A-9463B2593A6F}" destId="{0C0E42B7-5506-42B9-A13F-F3B0602A14AC}" srcOrd="1" destOrd="0" presId="urn:microsoft.com/office/officeart/2005/8/layout/orgChart1"/>
    <dgm:cxn modelId="{9160AD08-60F5-4A4C-BA52-B06DAA734122}" type="presParOf" srcId="{0C0E42B7-5506-42B9-A13F-F3B0602A14AC}" destId="{F1D7E3B5-DE7D-4FD8-ACA8-1BE4DFEB1377}" srcOrd="0" destOrd="0" presId="urn:microsoft.com/office/officeart/2005/8/layout/orgChart1"/>
    <dgm:cxn modelId="{CBC4556A-E1D0-4CA1-B154-7AAEBC6EF9A6}" type="presParOf" srcId="{F1D7E3B5-DE7D-4FD8-ACA8-1BE4DFEB1377}" destId="{403D2790-1447-411F-B8F1-E8CCE72D1A82}" srcOrd="0" destOrd="0" presId="urn:microsoft.com/office/officeart/2005/8/layout/orgChart1"/>
    <dgm:cxn modelId="{D3A01229-AF13-46C0-9CCD-CFC849B2DD15}" type="presParOf" srcId="{F1D7E3B5-DE7D-4FD8-ACA8-1BE4DFEB1377}" destId="{F4086133-891D-4006-9075-C02CD3B84A24}" srcOrd="1" destOrd="0" presId="urn:microsoft.com/office/officeart/2005/8/layout/orgChart1"/>
    <dgm:cxn modelId="{BC695240-0121-495B-ADA2-558374801949}" type="presParOf" srcId="{0C0E42B7-5506-42B9-A13F-F3B0602A14AC}" destId="{330A21D2-EB9D-49C6-8769-8C7395A95F10}" srcOrd="1" destOrd="0" presId="urn:microsoft.com/office/officeart/2005/8/layout/orgChart1"/>
    <dgm:cxn modelId="{E5488CAE-52D7-46D4-8528-B7D47178F002}" type="presParOf" srcId="{0C0E42B7-5506-42B9-A13F-F3B0602A14AC}" destId="{D128B2D6-C858-4C5F-A379-22B1622ABEBD}" srcOrd="2" destOrd="0" presId="urn:microsoft.com/office/officeart/2005/8/layout/orgChart1"/>
    <dgm:cxn modelId="{E74FCE35-E7B0-4FB6-9423-959A9763E29A}" type="presParOf" srcId="{D7FE8EFF-53B4-44EB-AC0A-9463B2593A6F}" destId="{F61A511B-61E1-4859-A917-C7ABE8DB73A9}" srcOrd="2" destOrd="0" presId="urn:microsoft.com/office/officeart/2005/8/layout/orgChart1"/>
    <dgm:cxn modelId="{E35BAC6B-A2E9-4682-A94C-B2DEA85A7B2E}" type="presParOf" srcId="{D7FE8EFF-53B4-44EB-AC0A-9463B2593A6F}" destId="{8E195A18-2B00-408A-B4E6-2F3A43E726D5}" srcOrd="3" destOrd="0" presId="urn:microsoft.com/office/officeart/2005/8/layout/orgChart1"/>
    <dgm:cxn modelId="{6CAA858B-869D-47C9-8238-0AE7517B866A}" type="presParOf" srcId="{8E195A18-2B00-408A-B4E6-2F3A43E726D5}" destId="{0D380212-620A-43C3-AA66-40A58EA0CBC5}" srcOrd="0" destOrd="0" presId="urn:microsoft.com/office/officeart/2005/8/layout/orgChart1"/>
    <dgm:cxn modelId="{D14B271B-A4E3-4E85-BC2D-EFA37FFAB51D}" type="presParOf" srcId="{0D380212-620A-43C3-AA66-40A58EA0CBC5}" destId="{0CC0392F-A2B9-4D3D-8C0D-5D5051188B6E}" srcOrd="0" destOrd="0" presId="urn:microsoft.com/office/officeart/2005/8/layout/orgChart1"/>
    <dgm:cxn modelId="{0C9CF27D-697F-4201-A31D-546C86E18A46}" type="presParOf" srcId="{0D380212-620A-43C3-AA66-40A58EA0CBC5}" destId="{9C4DEB80-95C8-4DB5-B77B-BDCAFD3101FF}" srcOrd="1" destOrd="0" presId="urn:microsoft.com/office/officeart/2005/8/layout/orgChart1"/>
    <dgm:cxn modelId="{C79FE8AD-55C1-415E-B267-350A7D217DD4}" type="presParOf" srcId="{8E195A18-2B00-408A-B4E6-2F3A43E726D5}" destId="{F6363D5F-B6AE-4CD2-8EE2-31A9CC7BE2AA}" srcOrd="1" destOrd="0" presId="urn:microsoft.com/office/officeart/2005/8/layout/orgChart1"/>
    <dgm:cxn modelId="{262B6218-9B65-4EC6-AFC1-D5702CF9C02C}" type="presParOf" srcId="{8E195A18-2B00-408A-B4E6-2F3A43E726D5}" destId="{28769688-F1A5-497C-93AA-8EE45EDB73F9}" srcOrd="2" destOrd="0" presId="urn:microsoft.com/office/officeart/2005/8/layout/orgChart1"/>
    <dgm:cxn modelId="{7B212979-E5A3-49A9-95AF-04DEE6EA61DF}" type="presParOf" srcId="{030BDD19-4A95-45E9-AA60-49C9427E7304}" destId="{596D5E3C-243B-4090-B686-C4D38754A7BB}" srcOrd="2" destOrd="0" presId="urn:microsoft.com/office/officeart/2005/8/layout/orgChart1"/>
    <dgm:cxn modelId="{1C8C721A-1A3D-4F33-8D2B-8F28EAC772FC}" type="presParOf" srcId="{C29374AD-28DA-49F1-A819-D368EEB1AE86}" destId="{F4E68C83-C116-4A41-9C92-D337A9285129}" srcOrd="2" destOrd="0" presId="urn:microsoft.com/office/officeart/2005/8/layout/orgChart1"/>
    <dgm:cxn modelId="{CD2BF8B2-F662-4AB7-BE07-F9030B89A49A}" type="presParOf" srcId="{AD881881-3546-436F-AC3C-8D8DD3CF8F44}" destId="{F2D6F523-A617-4D4C-8EEB-EFC5A2A1CC88}" srcOrd="2" destOrd="0" presId="urn:microsoft.com/office/officeart/2005/8/layout/orgChart1"/>
    <dgm:cxn modelId="{EC10FBF0-47A0-48E2-B759-6ABE376CB7F4}" type="presParOf" srcId="{AD881881-3546-436F-AC3C-8D8DD3CF8F44}" destId="{02B306A0-EB74-4EAF-B4E5-2F192FA0A6C9}" srcOrd="3" destOrd="0" presId="urn:microsoft.com/office/officeart/2005/8/layout/orgChart1"/>
    <dgm:cxn modelId="{462E68FC-BD0A-456C-8FD3-C50217A1C8E6}" type="presParOf" srcId="{02B306A0-EB74-4EAF-B4E5-2F192FA0A6C9}" destId="{CC8127AF-2F7B-4906-A99B-ECCDE931C9CC}" srcOrd="0" destOrd="0" presId="urn:microsoft.com/office/officeart/2005/8/layout/orgChart1"/>
    <dgm:cxn modelId="{D80979B0-9DC7-412E-9CA2-CC840FFA791E}" type="presParOf" srcId="{CC8127AF-2F7B-4906-A99B-ECCDE931C9CC}" destId="{8C3308BF-FBB5-4129-B548-71BB739FD184}" srcOrd="0" destOrd="0" presId="urn:microsoft.com/office/officeart/2005/8/layout/orgChart1"/>
    <dgm:cxn modelId="{FEF3F7F8-CD22-4399-8C0C-B4F25A61D51D}" type="presParOf" srcId="{CC8127AF-2F7B-4906-A99B-ECCDE931C9CC}" destId="{265B0FA4-FD9E-4030-BE12-16E4D04D50A7}" srcOrd="1" destOrd="0" presId="urn:microsoft.com/office/officeart/2005/8/layout/orgChart1"/>
    <dgm:cxn modelId="{B6F0CE97-72C2-4106-989E-4584E9A8D0B8}" type="presParOf" srcId="{02B306A0-EB74-4EAF-B4E5-2F192FA0A6C9}" destId="{07639C3E-6A25-43AF-9E2A-603CD18337F4}" srcOrd="1" destOrd="0" presId="urn:microsoft.com/office/officeart/2005/8/layout/orgChart1"/>
    <dgm:cxn modelId="{DA07E3E2-9A6A-4BD6-986F-9F442D2B1833}" type="presParOf" srcId="{07639C3E-6A25-43AF-9E2A-603CD18337F4}" destId="{01CEDCDA-DAD7-4DD2-AC4C-FD51B3387DCA}" srcOrd="0" destOrd="0" presId="urn:microsoft.com/office/officeart/2005/8/layout/orgChart1"/>
    <dgm:cxn modelId="{1A793ED7-0E0E-4827-BF69-506446CF6F13}" type="presParOf" srcId="{07639C3E-6A25-43AF-9E2A-603CD18337F4}" destId="{52A8D8FA-5EE6-44E5-BCDA-04E7E92D6322}" srcOrd="1" destOrd="0" presId="urn:microsoft.com/office/officeart/2005/8/layout/orgChart1"/>
    <dgm:cxn modelId="{9BEE3549-127D-4C11-A8BE-F5C5C6A7842B}" type="presParOf" srcId="{52A8D8FA-5EE6-44E5-BCDA-04E7E92D6322}" destId="{783BEE86-0B8A-4319-9DD0-B486AB898325}" srcOrd="0" destOrd="0" presId="urn:microsoft.com/office/officeart/2005/8/layout/orgChart1"/>
    <dgm:cxn modelId="{A975649F-362E-4FBE-8270-1A9B95C46660}" type="presParOf" srcId="{783BEE86-0B8A-4319-9DD0-B486AB898325}" destId="{59A2AE72-7A7E-4439-8474-48263E88ACB3}" srcOrd="0" destOrd="0" presId="urn:microsoft.com/office/officeart/2005/8/layout/orgChart1"/>
    <dgm:cxn modelId="{53E12AF5-594D-420B-A14A-036DF3635B80}" type="presParOf" srcId="{783BEE86-0B8A-4319-9DD0-B486AB898325}" destId="{0AE4B728-4B06-437D-8E8F-88BB41E6CF70}" srcOrd="1" destOrd="0" presId="urn:microsoft.com/office/officeart/2005/8/layout/orgChart1"/>
    <dgm:cxn modelId="{B7489133-0DD4-49BF-A80E-CEA4773BA4F9}" type="presParOf" srcId="{52A8D8FA-5EE6-44E5-BCDA-04E7E92D6322}" destId="{B0AD7DBE-458A-4D54-AB64-857E6EEF484F}" srcOrd="1" destOrd="0" presId="urn:microsoft.com/office/officeart/2005/8/layout/orgChart1"/>
    <dgm:cxn modelId="{C1A9392E-734A-4A7F-8F44-7BA039FB9BF8}" type="presParOf" srcId="{52A8D8FA-5EE6-44E5-BCDA-04E7E92D6322}" destId="{583F4E5F-20C6-4FCD-88C5-DB857BC3019C}" srcOrd="2" destOrd="0" presId="urn:microsoft.com/office/officeart/2005/8/layout/orgChart1"/>
    <dgm:cxn modelId="{63229DE0-EFCF-46B8-AC4D-1A8681CD68F5}" type="presParOf" srcId="{02B306A0-EB74-4EAF-B4E5-2F192FA0A6C9}" destId="{66EA0428-F83D-4A4A-8262-9A826BDCCADB}" srcOrd="2" destOrd="0" presId="urn:microsoft.com/office/officeart/2005/8/layout/orgChart1"/>
    <dgm:cxn modelId="{5498C057-8231-48C6-B257-E49ED4EF8F8C}" type="presParOf" srcId="{404F2D22-AE6B-4C7F-8E39-59694A252A2F}" destId="{705F068C-E9FD-437B-822B-E99F314BF846}" srcOrd="2" destOrd="0" presId="urn:microsoft.com/office/officeart/2005/8/layout/orgChart1"/>
    <dgm:cxn modelId="{8933C4F2-F67A-4C13-87A7-3FDFCFFBF384}" type="presParOf" srcId="{1A1A7AE9-B2F7-4002-A326-F325A381B2F8}" destId="{6C1E48A1-2A22-455B-9F29-5146C9DB0FB1}" srcOrd="2" destOrd="0" presId="urn:microsoft.com/office/officeart/2005/8/layout/orgChar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1B24FB-289D-4188-B51C-68EFF2C946EB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7E65808-DA0C-4960-8267-145712A19938}">
      <dgm:prSet phldrT="[Текст]"/>
      <dgm:spPr/>
      <dgm:t>
        <a:bodyPr/>
        <a:lstStyle/>
        <a:p>
          <a:r>
            <a:rPr lang="ru-RU" dirty="0" smtClean="0"/>
            <a:t>Причины реформ</a:t>
          </a:r>
          <a:endParaRPr lang="ru-RU" dirty="0"/>
        </a:p>
      </dgm:t>
    </dgm:pt>
    <dgm:pt modelId="{EC3F3976-3DA9-4F6B-BCEB-36F357DD0F5D}" type="parTrans" cxnId="{81DC13A2-F2B5-4137-9191-90040578A917}">
      <dgm:prSet/>
      <dgm:spPr/>
      <dgm:t>
        <a:bodyPr/>
        <a:lstStyle/>
        <a:p>
          <a:endParaRPr lang="ru-RU"/>
        </a:p>
      </dgm:t>
    </dgm:pt>
    <dgm:pt modelId="{3E272C6E-F10E-4238-A537-B42404DD372A}" type="sibTrans" cxnId="{81DC13A2-F2B5-4137-9191-90040578A917}">
      <dgm:prSet/>
      <dgm:spPr/>
      <dgm:t>
        <a:bodyPr/>
        <a:lstStyle/>
        <a:p>
          <a:endParaRPr lang="ru-RU"/>
        </a:p>
      </dgm:t>
    </dgm:pt>
    <dgm:pt modelId="{2897A81D-C18B-4399-8DD9-8A027DE5E25D}">
      <dgm:prSet phldrT="[Текст]"/>
      <dgm:spPr/>
      <dgm:t>
        <a:bodyPr/>
        <a:lstStyle/>
        <a:p>
          <a:r>
            <a:rPr lang="ru-RU" dirty="0" smtClean="0"/>
            <a:t>Угроза независимости</a:t>
          </a:r>
          <a:endParaRPr lang="ru-RU" dirty="0"/>
        </a:p>
      </dgm:t>
    </dgm:pt>
    <dgm:pt modelId="{D8DDDF4E-9E8F-4273-AFCE-83C0D2CE0FBB}" type="parTrans" cxnId="{B408F0DF-D18A-4741-BFF5-937457BCC678}">
      <dgm:prSet/>
      <dgm:spPr/>
      <dgm:t>
        <a:bodyPr/>
        <a:lstStyle/>
        <a:p>
          <a:endParaRPr lang="ru-RU"/>
        </a:p>
      </dgm:t>
    </dgm:pt>
    <dgm:pt modelId="{7F8C5085-D04A-4280-92C1-4DCE18DE30F4}" type="sibTrans" cxnId="{B408F0DF-D18A-4741-BFF5-937457BCC678}">
      <dgm:prSet/>
      <dgm:spPr/>
      <dgm:t>
        <a:bodyPr/>
        <a:lstStyle/>
        <a:p>
          <a:endParaRPr lang="ru-RU" dirty="0"/>
        </a:p>
      </dgm:t>
    </dgm:pt>
    <dgm:pt modelId="{B85698DB-EF6F-471B-85C7-836B8EC4E466}">
      <dgm:prSet phldrT="[Текст]"/>
      <dgm:spPr/>
      <dgm:t>
        <a:bodyPr/>
        <a:lstStyle/>
        <a:p>
          <a:r>
            <a:rPr lang="ru-RU" dirty="0" smtClean="0"/>
            <a:t>Ослабление международного положения России</a:t>
          </a:r>
          <a:endParaRPr lang="ru-RU" dirty="0"/>
        </a:p>
      </dgm:t>
    </dgm:pt>
    <dgm:pt modelId="{0622566A-D1A7-495C-9687-B9C5B4272D7C}" type="parTrans" cxnId="{2A7861EB-9042-48F1-9166-3B8EAB030430}">
      <dgm:prSet/>
      <dgm:spPr/>
      <dgm:t>
        <a:bodyPr/>
        <a:lstStyle/>
        <a:p>
          <a:endParaRPr lang="ru-RU"/>
        </a:p>
      </dgm:t>
    </dgm:pt>
    <dgm:pt modelId="{796355D9-40BF-49F5-B633-F3522BAA9E72}" type="sibTrans" cxnId="{2A7861EB-9042-48F1-9166-3B8EAB030430}">
      <dgm:prSet/>
      <dgm:spPr/>
      <dgm:t>
        <a:bodyPr/>
        <a:lstStyle/>
        <a:p>
          <a:endParaRPr lang="ru-RU" dirty="0"/>
        </a:p>
      </dgm:t>
    </dgm:pt>
    <dgm:pt modelId="{C7F4A3C6-83C9-4C8D-834B-5EED650B138E}">
      <dgm:prSet phldrT="[Текст]"/>
      <dgm:spPr/>
      <dgm:t>
        <a:bodyPr/>
        <a:lstStyle/>
        <a:p>
          <a:r>
            <a:rPr lang="ru-RU" dirty="0" smtClean="0"/>
            <a:t>Социально-экономическое, политическое и культурное отставание от Западной Европы</a:t>
          </a:r>
          <a:endParaRPr lang="ru-RU" dirty="0"/>
        </a:p>
      </dgm:t>
    </dgm:pt>
    <dgm:pt modelId="{559C044B-31C0-476F-AF87-92247A54CA05}" type="parTrans" cxnId="{E6BADDDC-2D04-468A-84D7-F68A0BFEC77B}">
      <dgm:prSet/>
      <dgm:spPr/>
      <dgm:t>
        <a:bodyPr/>
        <a:lstStyle/>
        <a:p>
          <a:endParaRPr lang="ru-RU"/>
        </a:p>
      </dgm:t>
    </dgm:pt>
    <dgm:pt modelId="{B08DFEAD-D99B-46B7-8883-DD4937954BC4}" type="sibTrans" cxnId="{E6BADDDC-2D04-468A-84D7-F68A0BFEC77B}">
      <dgm:prSet/>
      <dgm:spPr/>
      <dgm:t>
        <a:bodyPr/>
        <a:lstStyle/>
        <a:p>
          <a:endParaRPr lang="ru-RU" dirty="0"/>
        </a:p>
      </dgm:t>
    </dgm:pt>
    <dgm:pt modelId="{04BCD58E-A542-46DE-BDB0-E0C4F572F39C}" type="pres">
      <dgm:prSet presAssocID="{A11B24FB-289D-4188-B51C-68EFF2C946E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A66B468-7A57-4416-B29C-A75CE547A1E3}" type="pres">
      <dgm:prSet presAssocID="{67E65808-DA0C-4960-8267-145712A19938}" presName="centerShape" presStyleLbl="node0" presStyleIdx="0" presStyleCnt="1"/>
      <dgm:spPr/>
      <dgm:t>
        <a:bodyPr/>
        <a:lstStyle/>
        <a:p>
          <a:endParaRPr lang="ru-RU"/>
        </a:p>
      </dgm:t>
    </dgm:pt>
    <dgm:pt modelId="{ED3C0E8E-7E18-45CB-84E3-74F9B95DE903}" type="pres">
      <dgm:prSet presAssocID="{2897A81D-C18B-4399-8DD9-8A027DE5E25D}" presName="node" presStyleLbl="node1" presStyleIdx="0" presStyleCnt="3" custScaleX="190732" custScaleY="1958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6B2E9C-98E7-4925-AD9B-A2DFF7868C81}" type="pres">
      <dgm:prSet presAssocID="{2897A81D-C18B-4399-8DD9-8A027DE5E25D}" presName="dummy" presStyleCnt="0"/>
      <dgm:spPr/>
    </dgm:pt>
    <dgm:pt modelId="{556761E2-7D22-4B08-81DB-B03E0CA44669}" type="pres">
      <dgm:prSet presAssocID="{7F8C5085-D04A-4280-92C1-4DCE18DE30F4}" presName="sibTrans" presStyleLbl="sibTrans2D1" presStyleIdx="0" presStyleCnt="3"/>
      <dgm:spPr/>
      <dgm:t>
        <a:bodyPr/>
        <a:lstStyle/>
        <a:p>
          <a:endParaRPr lang="ru-RU"/>
        </a:p>
      </dgm:t>
    </dgm:pt>
    <dgm:pt modelId="{D2DC24C9-B730-4654-95BB-EF42D5CE0358}" type="pres">
      <dgm:prSet presAssocID="{B85698DB-EF6F-471B-85C7-836B8EC4E466}" presName="node" presStyleLbl="node1" presStyleIdx="1" presStyleCnt="3" custScaleX="196305" custScaleY="1964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A04030-EC31-4DB3-8056-8A470A8CDEA8}" type="pres">
      <dgm:prSet presAssocID="{B85698DB-EF6F-471B-85C7-836B8EC4E466}" presName="dummy" presStyleCnt="0"/>
      <dgm:spPr/>
    </dgm:pt>
    <dgm:pt modelId="{91BE74AF-3CC9-4D11-A85B-AABF8A9B026D}" type="pres">
      <dgm:prSet presAssocID="{796355D9-40BF-49F5-B633-F3522BAA9E72}" presName="sibTrans" presStyleLbl="sibTrans2D1" presStyleIdx="1" presStyleCnt="3"/>
      <dgm:spPr/>
      <dgm:t>
        <a:bodyPr/>
        <a:lstStyle/>
        <a:p>
          <a:endParaRPr lang="ru-RU"/>
        </a:p>
      </dgm:t>
    </dgm:pt>
    <dgm:pt modelId="{B6331AB2-D809-4403-A755-D931160DE092}" type="pres">
      <dgm:prSet presAssocID="{C7F4A3C6-83C9-4C8D-834B-5EED650B138E}" presName="node" presStyleLbl="node1" presStyleIdx="2" presStyleCnt="3" custScaleX="194162" custScaleY="1964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6FA215-5D2A-4D11-B467-CBCA6D26856E}" type="pres">
      <dgm:prSet presAssocID="{C7F4A3C6-83C9-4C8D-834B-5EED650B138E}" presName="dummy" presStyleCnt="0"/>
      <dgm:spPr/>
    </dgm:pt>
    <dgm:pt modelId="{599B9B5A-5047-4766-BFF8-45B458177B6F}" type="pres">
      <dgm:prSet presAssocID="{B08DFEAD-D99B-46B7-8883-DD4937954BC4}" presName="sibTrans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FBB5CDCA-A457-4301-A753-AAA1E4859BC9}" type="presOf" srcId="{B08DFEAD-D99B-46B7-8883-DD4937954BC4}" destId="{599B9B5A-5047-4766-BFF8-45B458177B6F}" srcOrd="0" destOrd="0" presId="urn:microsoft.com/office/officeart/2005/8/layout/radial6"/>
    <dgm:cxn modelId="{81DC13A2-F2B5-4137-9191-90040578A917}" srcId="{A11B24FB-289D-4188-B51C-68EFF2C946EB}" destId="{67E65808-DA0C-4960-8267-145712A19938}" srcOrd="0" destOrd="0" parTransId="{EC3F3976-3DA9-4F6B-BCEB-36F357DD0F5D}" sibTransId="{3E272C6E-F10E-4238-A537-B42404DD372A}"/>
    <dgm:cxn modelId="{8570D816-1572-4C84-A76C-5F7CC1D080DB}" type="presOf" srcId="{7F8C5085-D04A-4280-92C1-4DCE18DE30F4}" destId="{556761E2-7D22-4B08-81DB-B03E0CA44669}" srcOrd="0" destOrd="0" presId="urn:microsoft.com/office/officeart/2005/8/layout/radial6"/>
    <dgm:cxn modelId="{2A7861EB-9042-48F1-9166-3B8EAB030430}" srcId="{67E65808-DA0C-4960-8267-145712A19938}" destId="{B85698DB-EF6F-471B-85C7-836B8EC4E466}" srcOrd="1" destOrd="0" parTransId="{0622566A-D1A7-495C-9687-B9C5B4272D7C}" sibTransId="{796355D9-40BF-49F5-B633-F3522BAA9E72}"/>
    <dgm:cxn modelId="{1A7FB2B2-C22D-4E8D-A24C-B0A51910E30D}" type="presOf" srcId="{A11B24FB-289D-4188-B51C-68EFF2C946EB}" destId="{04BCD58E-A542-46DE-BDB0-E0C4F572F39C}" srcOrd="0" destOrd="0" presId="urn:microsoft.com/office/officeart/2005/8/layout/radial6"/>
    <dgm:cxn modelId="{E6BADDDC-2D04-468A-84D7-F68A0BFEC77B}" srcId="{67E65808-DA0C-4960-8267-145712A19938}" destId="{C7F4A3C6-83C9-4C8D-834B-5EED650B138E}" srcOrd="2" destOrd="0" parTransId="{559C044B-31C0-476F-AF87-92247A54CA05}" sibTransId="{B08DFEAD-D99B-46B7-8883-DD4937954BC4}"/>
    <dgm:cxn modelId="{83C1FE86-BB12-40C8-BB38-E13B60F0EFAC}" type="presOf" srcId="{796355D9-40BF-49F5-B633-F3522BAA9E72}" destId="{91BE74AF-3CC9-4D11-A85B-AABF8A9B026D}" srcOrd="0" destOrd="0" presId="urn:microsoft.com/office/officeart/2005/8/layout/radial6"/>
    <dgm:cxn modelId="{B408F0DF-D18A-4741-BFF5-937457BCC678}" srcId="{67E65808-DA0C-4960-8267-145712A19938}" destId="{2897A81D-C18B-4399-8DD9-8A027DE5E25D}" srcOrd="0" destOrd="0" parTransId="{D8DDDF4E-9E8F-4273-AFCE-83C0D2CE0FBB}" sibTransId="{7F8C5085-D04A-4280-92C1-4DCE18DE30F4}"/>
    <dgm:cxn modelId="{C1F848C6-4DC3-4CEB-BC48-AC478188DB7C}" type="presOf" srcId="{B85698DB-EF6F-471B-85C7-836B8EC4E466}" destId="{D2DC24C9-B730-4654-95BB-EF42D5CE0358}" srcOrd="0" destOrd="0" presId="urn:microsoft.com/office/officeart/2005/8/layout/radial6"/>
    <dgm:cxn modelId="{7838FDD0-6FA1-4B7B-985E-FD6A7E8369F2}" type="presOf" srcId="{2897A81D-C18B-4399-8DD9-8A027DE5E25D}" destId="{ED3C0E8E-7E18-45CB-84E3-74F9B95DE903}" srcOrd="0" destOrd="0" presId="urn:microsoft.com/office/officeart/2005/8/layout/radial6"/>
    <dgm:cxn modelId="{2C82222C-A4CE-414A-AB85-1750BB1A05E9}" type="presOf" srcId="{67E65808-DA0C-4960-8267-145712A19938}" destId="{9A66B468-7A57-4416-B29C-A75CE547A1E3}" srcOrd="0" destOrd="0" presId="urn:microsoft.com/office/officeart/2005/8/layout/radial6"/>
    <dgm:cxn modelId="{09D32401-E8FD-484F-A589-252B053478F6}" type="presOf" srcId="{C7F4A3C6-83C9-4C8D-834B-5EED650B138E}" destId="{B6331AB2-D809-4403-A755-D931160DE092}" srcOrd="0" destOrd="0" presId="urn:microsoft.com/office/officeart/2005/8/layout/radial6"/>
    <dgm:cxn modelId="{5E755437-0678-4B75-9A57-0BA3E2CEBD84}" type="presParOf" srcId="{04BCD58E-A542-46DE-BDB0-E0C4F572F39C}" destId="{9A66B468-7A57-4416-B29C-A75CE547A1E3}" srcOrd="0" destOrd="0" presId="urn:microsoft.com/office/officeart/2005/8/layout/radial6"/>
    <dgm:cxn modelId="{BED52528-0C38-461A-B585-951E006F1128}" type="presParOf" srcId="{04BCD58E-A542-46DE-BDB0-E0C4F572F39C}" destId="{ED3C0E8E-7E18-45CB-84E3-74F9B95DE903}" srcOrd="1" destOrd="0" presId="urn:microsoft.com/office/officeart/2005/8/layout/radial6"/>
    <dgm:cxn modelId="{CACCFA5F-74BF-4BFB-81FA-A6D14BFC409A}" type="presParOf" srcId="{04BCD58E-A542-46DE-BDB0-E0C4F572F39C}" destId="{446B2E9C-98E7-4925-AD9B-A2DFF7868C81}" srcOrd="2" destOrd="0" presId="urn:microsoft.com/office/officeart/2005/8/layout/radial6"/>
    <dgm:cxn modelId="{20050192-2466-47E1-8DBD-3033826B1342}" type="presParOf" srcId="{04BCD58E-A542-46DE-BDB0-E0C4F572F39C}" destId="{556761E2-7D22-4B08-81DB-B03E0CA44669}" srcOrd="3" destOrd="0" presId="urn:microsoft.com/office/officeart/2005/8/layout/radial6"/>
    <dgm:cxn modelId="{09EF92DD-5250-4FF1-ADC1-191558B429F5}" type="presParOf" srcId="{04BCD58E-A542-46DE-BDB0-E0C4F572F39C}" destId="{D2DC24C9-B730-4654-95BB-EF42D5CE0358}" srcOrd="4" destOrd="0" presId="urn:microsoft.com/office/officeart/2005/8/layout/radial6"/>
    <dgm:cxn modelId="{A7CDC40E-6BA3-4F03-AA4B-2210B230CB94}" type="presParOf" srcId="{04BCD58E-A542-46DE-BDB0-E0C4F572F39C}" destId="{8FA04030-EC31-4DB3-8056-8A470A8CDEA8}" srcOrd="5" destOrd="0" presId="urn:microsoft.com/office/officeart/2005/8/layout/radial6"/>
    <dgm:cxn modelId="{BD968D37-1E5F-41B2-9BBB-1463FC8D5C1B}" type="presParOf" srcId="{04BCD58E-A542-46DE-BDB0-E0C4F572F39C}" destId="{91BE74AF-3CC9-4D11-A85B-AABF8A9B026D}" srcOrd="6" destOrd="0" presId="urn:microsoft.com/office/officeart/2005/8/layout/radial6"/>
    <dgm:cxn modelId="{193F0BEF-B960-47A9-AC08-7D3F2191B8A9}" type="presParOf" srcId="{04BCD58E-A542-46DE-BDB0-E0C4F572F39C}" destId="{B6331AB2-D809-4403-A755-D931160DE092}" srcOrd="7" destOrd="0" presId="urn:microsoft.com/office/officeart/2005/8/layout/radial6"/>
    <dgm:cxn modelId="{19F19E9A-A716-449C-BB73-96AD95B32E70}" type="presParOf" srcId="{04BCD58E-A542-46DE-BDB0-E0C4F572F39C}" destId="{C76FA215-5D2A-4D11-B467-CBCA6D26856E}" srcOrd="8" destOrd="0" presId="urn:microsoft.com/office/officeart/2005/8/layout/radial6"/>
    <dgm:cxn modelId="{E787BC4D-0013-4691-A7B5-1653A0637630}" type="presParOf" srcId="{04BCD58E-A542-46DE-BDB0-E0C4F572F39C}" destId="{599B9B5A-5047-4766-BFF8-45B458177B6F}" srcOrd="9" destOrd="0" presId="urn:microsoft.com/office/officeart/2005/8/layout/radial6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724B309-03CE-488A-A93A-F1A97951596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025FB64-74DC-4AE9-8BFC-C01529A93442}">
      <dgm:prSet phldrT="[Текст]"/>
      <dgm:spPr/>
      <dgm:t>
        <a:bodyPr/>
        <a:lstStyle/>
        <a:p>
          <a:r>
            <a:rPr lang="ru-RU" dirty="0" smtClean="0"/>
            <a:t>Создание регулярной армии и флота</a:t>
          </a:r>
          <a:endParaRPr lang="ru-RU" dirty="0"/>
        </a:p>
      </dgm:t>
    </dgm:pt>
    <dgm:pt modelId="{17BB5DCE-D982-42B6-8253-AE8285C2EB1B}" type="parTrans" cxnId="{26F18C6B-4332-4FB4-BA6B-169B75D8198F}">
      <dgm:prSet/>
      <dgm:spPr/>
      <dgm:t>
        <a:bodyPr/>
        <a:lstStyle/>
        <a:p>
          <a:endParaRPr lang="ru-RU"/>
        </a:p>
      </dgm:t>
    </dgm:pt>
    <dgm:pt modelId="{A0CFEF79-ED16-411D-BF6A-797BB5CDAE32}" type="sibTrans" cxnId="{26F18C6B-4332-4FB4-BA6B-169B75D8198F}">
      <dgm:prSet/>
      <dgm:spPr/>
      <dgm:t>
        <a:bodyPr/>
        <a:lstStyle/>
        <a:p>
          <a:endParaRPr lang="ru-RU"/>
        </a:p>
      </dgm:t>
    </dgm:pt>
    <dgm:pt modelId="{454EE5A7-4E64-429C-93C3-5D041F882726}" type="pres">
      <dgm:prSet presAssocID="{7724B309-03CE-488A-A93A-F1A97951596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D4D17B-2A11-41A7-92D4-AA4295BE2812}" type="pres">
      <dgm:prSet presAssocID="{0025FB64-74DC-4AE9-8BFC-C01529A93442}" presName="parentLin" presStyleCnt="0"/>
      <dgm:spPr/>
    </dgm:pt>
    <dgm:pt modelId="{9C3857E4-4BD6-42D8-83FF-FDE2C157A0D2}" type="pres">
      <dgm:prSet presAssocID="{0025FB64-74DC-4AE9-8BFC-C01529A93442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FED13637-D9F2-4235-8818-6E5668AAE711}" type="pres">
      <dgm:prSet presAssocID="{0025FB64-74DC-4AE9-8BFC-C01529A93442}" presName="parentText" presStyleLbl="node1" presStyleIdx="0" presStyleCnt="1" custScaleX="10830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6EBDC7-3B59-496C-AED7-98468C35DDB2}" type="pres">
      <dgm:prSet presAssocID="{0025FB64-74DC-4AE9-8BFC-C01529A93442}" presName="negativeSpace" presStyleCnt="0"/>
      <dgm:spPr/>
    </dgm:pt>
    <dgm:pt modelId="{642A410A-44A2-4643-8F55-6CB6A6187BAD}" type="pres">
      <dgm:prSet presAssocID="{0025FB64-74DC-4AE9-8BFC-C01529A93442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63CA71D3-7FDD-42F5-A0FE-4D76BFF785F2}" type="presOf" srcId="{0025FB64-74DC-4AE9-8BFC-C01529A93442}" destId="{9C3857E4-4BD6-42D8-83FF-FDE2C157A0D2}" srcOrd="0" destOrd="0" presId="urn:microsoft.com/office/officeart/2005/8/layout/list1"/>
    <dgm:cxn modelId="{D74A2B94-3917-4CBE-B213-BBB155E563B2}" type="presOf" srcId="{7724B309-03CE-488A-A93A-F1A979515969}" destId="{454EE5A7-4E64-429C-93C3-5D041F882726}" srcOrd="0" destOrd="0" presId="urn:microsoft.com/office/officeart/2005/8/layout/list1"/>
    <dgm:cxn modelId="{DD27EC75-4B4E-4DFA-8A9D-519F65936089}" type="presOf" srcId="{0025FB64-74DC-4AE9-8BFC-C01529A93442}" destId="{FED13637-D9F2-4235-8818-6E5668AAE711}" srcOrd="1" destOrd="0" presId="urn:microsoft.com/office/officeart/2005/8/layout/list1"/>
    <dgm:cxn modelId="{26F18C6B-4332-4FB4-BA6B-169B75D8198F}" srcId="{7724B309-03CE-488A-A93A-F1A979515969}" destId="{0025FB64-74DC-4AE9-8BFC-C01529A93442}" srcOrd="0" destOrd="0" parTransId="{17BB5DCE-D982-42B6-8253-AE8285C2EB1B}" sibTransId="{A0CFEF79-ED16-411D-BF6A-797BB5CDAE32}"/>
    <dgm:cxn modelId="{7792B249-C3AB-489E-B0A6-02CC4C34FBFB}" type="presParOf" srcId="{454EE5A7-4E64-429C-93C3-5D041F882726}" destId="{2ED4D17B-2A11-41A7-92D4-AA4295BE2812}" srcOrd="0" destOrd="0" presId="urn:microsoft.com/office/officeart/2005/8/layout/list1"/>
    <dgm:cxn modelId="{63BADAE2-7008-4B55-BD32-4C72EEE20CD3}" type="presParOf" srcId="{2ED4D17B-2A11-41A7-92D4-AA4295BE2812}" destId="{9C3857E4-4BD6-42D8-83FF-FDE2C157A0D2}" srcOrd="0" destOrd="0" presId="urn:microsoft.com/office/officeart/2005/8/layout/list1"/>
    <dgm:cxn modelId="{079D3BF2-ABCF-430F-B615-80C16FC5644D}" type="presParOf" srcId="{2ED4D17B-2A11-41A7-92D4-AA4295BE2812}" destId="{FED13637-D9F2-4235-8818-6E5668AAE711}" srcOrd="1" destOrd="0" presId="urn:microsoft.com/office/officeart/2005/8/layout/list1"/>
    <dgm:cxn modelId="{DBDAE423-8154-402B-B5A6-E71855B8B6DB}" type="presParOf" srcId="{454EE5A7-4E64-429C-93C3-5D041F882726}" destId="{E16EBDC7-3B59-496C-AED7-98468C35DDB2}" srcOrd="1" destOrd="0" presId="urn:microsoft.com/office/officeart/2005/8/layout/list1"/>
    <dgm:cxn modelId="{F0DDB8C2-AAC8-42A4-86C1-9E34A0ECF74F}" type="presParOf" srcId="{454EE5A7-4E64-429C-93C3-5D041F882726}" destId="{642A410A-44A2-4643-8F55-6CB6A6187BAD}" srcOrd="2" destOrd="0" presId="urn:microsoft.com/office/officeart/2005/8/layout/lis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724B309-03CE-488A-A93A-F1A97951596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025FB64-74DC-4AE9-8BFC-C01529A93442}">
      <dgm:prSet phldrT="[Текст]"/>
      <dgm:spPr/>
      <dgm:t>
        <a:bodyPr/>
        <a:lstStyle/>
        <a:p>
          <a:r>
            <a:rPr lang="ru-RU" dirty="0" smtClean="0"/>
            <a:t>Замена системы приказов новыми органами власти</a:t>
          </a:r>
          <a:endParaRPr lang="ru-RU" dirty="0"/>
        </a:p>
      </dgm:t>
    </dgm:pt>
    <dgm:pt modelId="{17BB5DCE-D982-42B6-8253-AE8285C2EB1B}" type="parTrans" cxnId="{26F18C6B-4332-4FB4-BA6B-169B75D8198F}">
      <dgm:prSet/>
      <dgm:spPr/>
      <dgm:t>
        <a:bodyPr/>
        <a:lstStyle/>
        <a:p>
          <a:endParaRPr lang="ru-RU"/>
        </a:p>
      </dgm:t>
    </dgm:pt>
    <dgm:pt modelId="{A0CFEF79-ED16-411D-BF6A-797BB5CDAE32}" type="sibTrans" cxnId="{26F18C6B-4332-4FB4-BA6B-169B75D8198F}">
      <dgm:prSet/>
      <dgm:spPr/>
      <dgm:t>
        <a:bodyPr/>
        <a:lstStyle/>
        <a:p>
          <a:endParaRPr lang="ru-RU"/>
        </a:p>
      </dgm:t>
    </dgm:pt>
    <dgm:pt modelId="{454EE5A7-4E64-429C-93C3-5D041F882726}" type="pres">
      <dgm:prSet presAssocID="{7724B309-03CE-488A-A93A-F1A97951596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D4D17B-2A11-41A7-92D4-AA4295BE2812}" type="pres">
      <dgm:prSet presAssocID="{0025FB64-74DC-4AE9-8BFC-C01529A93442}" presName="parentLin" presStyleCnt="0"/>
      <dgm:spPr/>
    </dgm:pt>
    <dgm:pt modelId="{9C3857E4-4BD6-42D8-83FF-FDE2C157A0D2}" type="pres">
      <dgm:prSet presAssocID="{0025FB64-74DC-4AE9-8BFC-C01529A93442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FED13637-D9F2-4235-8818-6E5668AAE711}" type="pres">
      <dgm:prSet presAssocID="{0025FB64-74DC-4AE9-8BFC-C01529A93442}" presName="parentText" presStyleLbl="node1" presStyleIdx="0" presStyleCnt="1" custScaleX="10830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6EBDC7-3B59-496C-AED7-98468C35DDB2}" type="pres">
      <dgm:prSet presAssocID="{0025FB64-74DC-4AE9-8BFC-C01529A93442}" presName="negativeSpace" presStyleCnt="0"/>
      <dgm:spPr/>
    </dgm:pt>
    <dgm:pt modelId="{642A410A-44A2-4643-8F55-6CB6A6187BAD}" type="pres">
      <dgm:prSet presAssocID="{0025FB64-74DC-4AE9-8BFC-C01529A93442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EDD76133-080F-404D-A4D5-40EE72FEC8DB}" type="presOf" srcId="{7724B309-03CE-488A-A93A-F1A979515969}" destId="{454EE5A7-4E64-429C-93C3-5D041F882726}" srcOrd="0" destOrd="0" presId="urn:microsoft.com/office/officeart/2005/8/layout/list1"/>
    <dgm:cxn modelId="{F4AC6189-D103-47F6-B526-C5F131F4B84B}" type="presOf" srcId="{0025FB64-74DC-4AE9-8BFC-C01529A93442}" destId="{9C3857E4-4BD6-42D8-83FF-FDE2C157A0D2}" srcOrd="0" destOrd="0" presId="urn:microsoft.com/office/officeart/2005/8/layout/list1"/>
    <dgm:cxn modelId="{24E288ED-3D8A-44DD-A1C8-A8A8C3202D48}" type="presOf" srcId="{0025FB64-74DC-4AE9-8BFC-C01529A93442}" destId="{FED13637-D9F2-4235-8818-6E5668AAE711}" srcOrd="1" destOrd="0" presId="urn:microsoft.com/office/officeart/2005/8/layout/list1"/>
    <dgm:cxn modelId="{26F18C6B-4332-4FB4-BA6B-169B75D8198F}" srcId="{7724B309-03CE-488A-A93A-F1A979515969}" destId="{0025FB64-74DC-4AE9-8BFC-C01529A93442}" srcOrd="0" destOrd="0" parTransId="{17BB5DCE-D982-42B6-8253-AE8285C2EB1B}" sibTransId="{A0CFEF79-ED16-411D-BF6A-797BB5CDAE32}"/>
    <dgm:cxn modelId="{0E76FDB1-DCED-498F-8E2C-19D7E6639A58}" type="presParOf" srcId="{454EE5A7-4E64-429C-93C3-5D041F882726}" destId="{2ED4D17B-2A11-41A7-92D4-AA4295BE2812}" srcOrd="0" destOrd="0" presId="urn:microsoft.com/office/officeart/2005/8/layout/list1"/>
    <dgm:cxn modelId="{0C4FE569-CC6F-4D5E-AA18-5F0B3B7D2304}" type="presParOf" srcId="{2ED4D17B-2A11-41A7-92D4-AA4295BE2812}" destId="{9C3857E4-4BD6-42D8-83FF-FDE2C157A0D2}" srcOrd="0" destOrd="0" presId="urn:microsoft.com/office/officeart/2005/8/layout/list1"/>
    <dgm:cxn modelId="{BFC1E965-3BBD-4F61-9960-29ADD987C2BF}" type="presParOf" srcId="{2ED4D17B-2A11-41A7-92D4-AA4295BE2812}" destId="{FED13637-D9F2-4235-8818-6E5668AAE711}" srcOrd="1" destOrd="0" presId="urn:microsoft.com/office/officeart/2005/8/layout/list1"/>
    <dgm:cxn modelId="{E16E594A-0C01-454B-857E-DF6A5A2E2E69}" type="presParOf" srcId="{454EE5A7-4E64-429C-93C3-5D041F882726}" destId="{E16EBDC7-3B59-496C-AED7-98468C35DDB2}" srcOrd="1" destOrd="0" presId="urn:microsoft.com/office/officeart/2005/8/layout/list1"/>
    <dgm:cxn modelId="{BED75251-6F06-47A7-8EA6-C44C9CA86150}" type="presParOf" srcId="{454EE5A7-4E64-429C-93C3-5D041F882726}" destId="{642A410A-44A2-4643-8F55-6CB6A6187BAD}" srcOrd="2" destOrd="0" presId="urn:microsoft.com/office/officeart/2005/8/layout/lis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724B309-03CE-488A-A93A-F1A97951596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025FB64-74DC-4AE9-8BFC-C01529A93442}">
      <dgm:prSet phldrT="[Текст]"/>
      <dgm:spPr/>
      <dgm:t>
        <a:bodyPr/>
        <a:lstStyle/>
        <a:p>
          <a:r>
            <a:rPr lang="ru-RU" dirty="0" smtClean="0"/>
            <a:t>Создание четко действующего государственного механизма</a:t>
          </a:r>
          <a:endParaRPr lang="ru-RU" dirty="0"/>
        </a:p>
      </dgm:t>
    </dgm:pt>
    <dgm:pt modelId="{17BB5DCE-D982-42B6-8253-AE8285C2EB1B}" type="parTrans" cxnId="{26F18C6B-4332-4FB4-BA6B-169B75D8198F}">
      <dgm:prSet/>
      <dgm:spPr/>
      <dgm:t>
        <a:bodyPr/>
        <a:lstStyle/>
        <a:p>
          <a:endParaRPr lang="ru-RU"/>
        </a:p>
      </dgm:t>
    </dgm:pt>
    <dgm:pt modelId="{A0CFEF79-ED16-411D-BF6A-797BB5CDAE32}" type="sibTrans" cxnId="{26F18C6B-4332-4FB4-BA6B-169B75D8198F}">
      <dgm:prSet/>
      <dgm:spPr/>
      <dgm:t>
        <a:bodyPr/>
        <a:lstStyle/>
        <a:p>
          <a:endParaRPr lang="ru-RU"/>
        </a:p>
      </dgm:t>
    </dgm:pt>
    <dgm:pt modelId="{454EE5A7-4E64-429C-93C3-5D041F882726}" type="pres">
      <dgm:prSet presAssocID="{7724B309-03CE-488A-A93A-F1A97951596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D4D17B-2A11-41A7-92D4-AA4295BE2812}" type="pres">
      <dgm:prSet presAssocID="{0025FB64-74DC-4AE9-8BFC-C01529A93442}" presName="parentLin" presStyleCnt="0"/>
      <dgm:spPr/>
    </dgm:pt>
    <dgm:pt modelId="{9C3857E4-4BD6-42D8-83FF-FDE2C157A0D2}" type="pres">
      <dgm:prSet presAssocID="{0025FB64-74DC-4AE9-8BFC-C01529A93442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FED13637-D9F2-4235-8818-6E5668AAE711}" type="pres">
      <dgm:prSet presAssocID="{0025FB64-74DC-4AE9-8BFC-C01529A93442}" presName="parentText" presStyleLbl="node1" presStyleIdx="0" presStyleCnt="1" custScaleX="10830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6EBDC7-3B59-496C-AED7-98468C35DDB2}" type="pres">
      <dgm:prSet presAssocID="{0025FB64-74DC-4AE9-8BFC-C01529A93442}" presName="negativeSpace" presStyleCnt="0"/>
      <dgm:spPr/>
    </dgm:pt>
    <dgm:pt modelId="{642A410A-44A2-4643-8F55-6CB6A6187BAD}" type="pres">
      <dgm:prSet presAssocID="{0025FB64-74DC-4AE9-8BFC-C01529A93442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FA9907F9-DAA7-44A1-814B-DAF2E3544C8C}" type="presOf" srcId="{0025FB64-74DC-4AE9-8BFC-C01529A93442}" destId="{9C3857E4-4BD6-42D8-83FF-FDE2C157A0D2}" srcOrd="0" destOrd="0" presId="urn:microsoft.com/office/officeart/2005/8/layout/list1"/>
    <dgm:cxn modelId="{7F3A38D5-211E-46BB-BA30-2523C187E13A}" type="presOf" srcId="{7724B309-03CE-488A-A93A-F1A979515969}" destId="{454EE5A7-4E64-429C-93C3-5D041F882726}" srcOrd="0" destOrd="0" presId="urn:microsoft.com/office/officeart/2005/8/layout/list1"/>
    <dgm:cxn modelId="{26F18C6B-4332-4FB4-BA6B-169B75D8198F}" srcId="{7724B309-03CE-488A-A93A-F1A979515969}" destId="{0025FB64-74DC-4AE9-8BFC-C01529A93442}" srcOrd="0" destOrd="0" parTransId="{17BB5DCE-D982-42B6-8253-AE8285C2EB1B}" sibTransId="{A0CFEF79-ED16-411D-BF6A-797BB5CDAE32}"/>
    <dgm:cxn modelId="{80CC9E61-51E3-4F5E-9C1E-38B6B22ED3F8}" type="presOf" srcId="{0025FB64-74DC-4AE9-8BFC-C01529A93442}" destId="{FED13637-D9F2-4235-8818-6E5668AAE711}" srcOrd="1" destOrd="0" presId="urn:microsoft.com/office/officeart/2005/8/layout/list1"/>
    <dgm:cxn modelId="{3A7B3483-E253-42FA-BC2A-5EC1D4D92B97}" type="presParOf" srcId="{454EE5A7-4E64-429C-93C3-5D041F882726}" destId="{2ED4D17B-2A11-41A7-92D4-AA4295BE2812}" srcOrd="0" destOrd="0" presId="urn:microsoft.com/office/officeart/2005/8/layout/list1"/>
    <dgm:cxn modelId="{EDC5679E-E45E-40AB-8526-0EAA0D4FA402}" type="presParOf" srcId="{2ED4D17B-2A11-41A7-92D4-AA4295BE2812}" destId="{9C3857E4-4BD6-42D8-83FF-FDE2C157A0D2}" srcOrd="0" destOrd="0" presId="urn:microsoft.com/office/officeart/2005/8/layout/list1"/>
    <dgm:cxn modelId="{74EA7358-0785-4918-BA81-C2CB036540CE}" type="presParOf" srcId="{2ED4D17B-2A11-41A7-92D4-AA4295BE2812}" destId="{FED13637-D9F2-4235-8818-6E5668AAE711}" srcOrd="1" destOrd="0" presId="urn:microsoft.com/office/officeart/2005/8/layout/list1"/>
    <dgm:cxn modelId="{9A5EB643-3D7F-47EB-89DE-81DB98500BFD}" type="presParOf" srcId="{454EE5A7-4E64-429C-93C3-5D041F882726}" destId="{E16EBDC7-3B59-496C-AED7-98468C35DDB2}" srcOrd="1" destOrd="0" presId="urn:microsoft.com/office/officeart/2005/8/layout/list1"/>
    <dgm:cxn modelId="{E2C07D32-75D3-4161-A61F-CA028B04A3B2}" type="presParOf" srcId="{454EE5A7-4E64-429C-93C3-5D041F882726}" destId="{642A410A-44A2-4643-8F55-6CB6A6187BAD}" srcOrd="2" destOrd="0" presId="urn:microsoft.com/office/officeart/2005/8/layout/list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CCFCEDB-E25C-49BA-B636-624CC88EAC94}" type="doc">
      <dgm:prSet loTypeId="urn:microsoft.com/office/officeart/2005/8/layout/vList4" loCatId="list" qsTypeId="urn:microsoft.com/office/officeart/2005/8/quickstyle/3d7" qsCatId="3D" csTypeId="urn:microsoft.com/office/officeart/2005/8/colors/accent5_4" csCatId="accent5" phldr="1"/>
      <dgm:spPr/>
      <dgm:t>
        <a:bodyPr/>
        <a:lstStyle/>
        <a:p>
          <a:endParaRPr lang="ru-RU"/>
        </a:p>
      </dgm:t>
    </dgm:pt>
    <dgm:pt modelId="{20667E17-601D-41D5-8242-5CCC7BD7B838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Причина:</a:t>
          </a:r>
          <a:endParaRPr lang="ru-RU" dirty="0">
            <a:solidFill>
              <a:srgbClr val="002060"/>
            </a:solidFill>
          </a:endParaRPr>
        </a:p>
      </dgm:t>
    </dgm:pt>
    <dgm:pt modelId="{AF51707F-5D2D-42F1-93D7-35621F60673B}" type="parTrans" cxnId="{18FE32D3-9801-4B0B-B847-8C38A55036A5}">
      <dgm:prSet/>
      <dgm:spPr/>
      <dgm:t>
        <a:bodyPr/>
        <a:lstStyle/>
        <a:p>
          <a:endParaRPr lang="ru-RU"/>
        </a:p>
      </dgm:t>
    </dgm:pt>
    <dgm:pt modelId="{94530B4B-F29C-4C02-A925-2CB4303DEFD4}" type="sibTrans" cxnId="{18FE32D3-9801-4B0B-B847-8C38A55036A5}">
      <dgm:prSet/>
      <dgm:spPr/>
      <dgm:t>
        <a:bodyPr/>
        <a:lstStyle/>
        <a:p>
          <a:endParaRPr lang="ru-RU"/>
        </a:p>
      </dgm:t>
    </dgm:pt>
    <dgm:pt modelId="{CFC35467-34E6-4917-9DDF-13984F829B5D}">
      <dgm:prSet phldrT="[Текст]"/>
      <dgm:spPr/>
      <dgm:t>
        <a:bodyPr/>
        <a:lstStyle/>
        <a:p>
          <a:r>
            <a:rPr lang="ru-RU" dirty="0" smtClean="0"/>
            <a:t>Война со Швецией</a:t>
          </a:r>
          <a:endParaRPr lang="ru-RU" dirty="0"/>
        </a:p>
      </dgm:t>
    </dgm:pt>
    <dgm:pt modelId="{44DE2D43-4D79-413D-8DF2-D68A2BC87372}" type="parTrans" cxnId="{D5F288E9-0A7B-484E-BF38-3BB68F8A72C4}">
      <dgm:prSet/>
      <dgm:spPr/>
      <dgm:t>
        <a:bodyPr/>
        <a:lstStyle/>
        <a:p>
          <a:endParaRPr lang="ru-RU"/>
        </a:p>
      </dgm:t>
    </dgm:pt>
    <dgm:pt modelId="{5A93A4CD-733C-4246-8321-A3E48335FA1D}" type="sibTrans" cxnId="{D5F288E9-0A7B-484E-BF38-3BB68F8A72C4}">
      <dgm:prSet/>
      <dgm:spPr/>
      <dgm:t>
        <a:bodyPr/>
        <a:lstStyle/>
        <a:p>
          <a:endParaRPr lang="ru-RU"/>
        </a:p>
      </dgm:t>
    </dgm:pt>
    <dgm:pt modelId="{BCD4ADC1-52F0-40C7-A39F-55FE559A1B56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Цель:</a:t>
          </a:r>
          <a:endParaRPr lang="ru-RU" dirty="0">
            <a:solidFill>
              <a:srgbClr val="002060"/>
            </a:solidFill>
          </a:endParaRPr>
        </a:p>
      </dgm:t>
    </dgm:pt>
    <dgm:pt modelId="{2CEF731D-746D-4CE0-AF4B-B808D17A37BA}" type="parTrans" cxnId="{501B7329-9B6B-4948-9121-9A479926A085}">
      <dgm:prSet/>
      <dgm:spPr/>
      <dgm:t>
        <a:bodyPr/>
        <a:lstStyle/>
        <a:p>
          <a:endParaRPr lang="ru-RU"/>
        </a:p>
      </dgm:t>
    </dgm:pt>
    <dgm:pt modelId="{64317B02-7E5A-4684-A73E-1D43C2C6DF76}" type="sibTrans" cxnId="{501B7329-9B6B-4948-9121-9A479926A085}">
      <dgm:prSet/>
      <dgm:spPr/>
      <dgm:t>
        <a:bodyPr/>
        <a:lstStyle/>
        <a:p>
          <a:endParaRPr lang="ru-RU"/>
        </a:p>
      </dgm:t>
    </dgm:pt>
    <dgm:pt modelId="{88E2F73B-B2B1-46B4-BB8C-FF878DC0E5BA}">
      <dgm:prSet phldrT="[Текст]"/>
      <dgm:spPr/>
      <dgm:t>
        <a:bodyPr/>
        <a:lstStyle/>
        <a:p>
          <a:r>
            <a:rPr lang="ru-RU" dirty="0" smtClean="0"/>
            <a:t>Изыскание средств для продолжения войны</a:t>
          </a:r>
          <a:endParaRPr lang="ru-RU" dirty="0"/>
        </a:p>
      </dgm:t>
    </dgm:pt>
    <dgm:pt modelId="{93CD4AFB-2F0F-4802-BCD5-8F99ACE90882}" type="parTrans" cxnId="{E1E47EAC-9D7F-4BD2-A8C9-ACD5416E2AD7}">
      <dgm:prSet/>
      <dgm:spPr/>
      <dgm:t>
        <a:bodyPr/>
        <a:lstStyle/>
        <a:p>
          <a:endParaRPr lang="ru-RU"/>
        </a:p>
      </dgm:t>
    </dgm:pt>
    <dgm:pt modelId="{B6118483-43AC-434C-8968-1DCE5AFCC6BB}" type="sibTrans" cxnId="{E1E47EAC-9D7F-4BD2-A8C9-ACD5416E2AD7}">
      <dgm:prSet/>
      <dgm:spPr/>
      <dgm:t>
        <a:bodyPr/>
        <a:lstStyle/>
        <a:p>
          <a:endParaRPr lang="ru-RU"/>
        </a:p>
      </dgm:t>
    </dgm:pt>
    <dgm:pt modelId="{39C35FCB-B218-4E10-B406-171DC1B39105}" type="pres">
      <dgm:prSet presAssocID="{5CCFCEDB-E25C-49BA-B636-624CC88EAC94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0172BF6-C437-462D-8295-F912BC0968BD}" type="pres">
      <dgm:prSet presAssocID="{20667E17-601D-41D5-8242-5CCC7BD7B838}" presName="comp" presStyleCnt="0"/>
      <dgm:spPr/>
    </dgm:pt>
    <dgm:pt modelId="{C0EDF1E2-940E-42F6-9224-44D5DEC1F5B7}" type="pres">
      <dgm:prSet presAssocID="{20667E17-601D-41D5-8242-5CCC7BD7B838}" presName="box" presStyleLbl="node1" presStyleIdx="0" presStyleCnt="2" custScaleY="69207"/>
      <dgm:spPr/>
      <dgm:t>
        <a:bodyPr/>
        <a:lstStyle/>
        <a:p>
          <a:endParaRPr lang="ru-RU"/>
        </a:p>
      </dgm:t>
    </dgm:pt>
    <dgm:pt modelId="{42332183-BE5A-4B99-BAD3-D2048AB17A54}" type="pres">
      <dgm:prSet presAssocID="{20667E17-601D-41D5-8242-5CCC7BD7B838}" presName="img" presStyleLbl="fgImgPlace1" presStyleIdx="0" presStyleCnt="2"/>
      <dgm:spPr/>
    </dgm:pt>
    <dgm:pt modelId="{7769A55E-DCC5-4576-9A6D-445DC39A9EFD}" type="pres">
      <dgm:prSet presAssocID="{20667E17-601D-41D5-8242-5CCC7BD7B838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F450DC-73AE-4A89-8752-B99D44111F29}" type="pres">
      <dgm:prSet presAssocID="{94530B4B-F29C-4C02-A925-2CB4303DEFD4}" presName="spacer" presStyleCnt="0"/>
      <dgm:spPr/>
    </dgm:pt>
    <dgm:pt modelId="{A0B828D8-CEDD-4F63-8906-56817CF48764}" type="pres">
      <dgm:prSet presAssocID="{BCD4ADC1-52F0-40C7-A39F-55FE559A1B56}" presName="comp" presStyleCnt="0"/>
      <dgm:spPr/>
    </dgm:pt>
    <dgm:pt modelId="{C3CA90CC-463D-4C36-9302-50EBC80C77B9}" type="pres">
      <dgm:prSet presAssocID="{BCD4ADC1-52F0-40C7-A39F-55FE559A1B56}" presName="box" presStyleLbl="node1" presStyleIdx="1" presStyleCnt="2" custScaleY="69412"/>
      <dgm:spPr/>
      <dgm:t>
        <a:bodyPr/>
        <a:lstStyle/>
        <a:p>
          <a:endParaRPr lang="ru-RU"/>
        </a:p>
      </dgm:t>
    </dgm:pt>
    <dgm:pt modelId="{D8EFC07C-1F3B-401C-A5CF-EF325A8A90A9}" type="pres">
      <dgm:prSet presAssocID="{BCD4ADC1-52F0-40C7-A39F-55FE559A1B56}" presName="img" presStyleLbl="fgImgPlace1" presStyleIdx="1" presStyleCnt="2"/>
      <dgm:spPr/>
    </dgm:pt>
    <dgm:pt modelId="{9D86FFE5-68FB-4C4B-9113-C6F67CACF984}" type="pres">
      <dgm:prSet presAssocID="{BCD4ADC1-52F0-40C7-A39F-55FE559A1B56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30775F1-152D-4B6F-9356-8B58EDF29DB1}" type="presOf" srcId="{20667E17-601D-41D5-8242-5CCC7BD7B838}" destId="{7769A55E-DCC5-4576-9A6D-445DC39A9EFD}" srcOrd="1" destOrd="0" presId="urn:microsoft.com/office/officeart/2005/8/layout/vList4"/>
    <dgm:cxn modelId="{A85DD160-D159-49D2-8F1A-E0B17B95B19F}" type="presOf" srcId="{CFC35467-34E6-4917-9DDF-13984F829B5D}" destId="{C0EDF1E2-940E-42F6-9224-44D5DEC1F5B7}" srcOrd="0" destOrd="1" presId="urn:microsoft.com/office/officeart/2005/8/layout/vList4"/>
    <dgm:cxn modelId="{4D488A25-3BE7-4365-AF59-F7A00E593362}" type="presOf" srcId="{CFC35467-34E6-4917-9DDF-13984F829B5D}" destId="{7769A55E-DCC5-4576-9A6D-445DC39A9EFD}" srcOrd="1" destOrd="1" presId="urn:microsoft.com/office/officeart/2005/8/layout/vList4"/>
    <dgm:cxn modelId="{18FE32D3-9801-4B0B-B847-8C38A55036A5}" srcId="{5CCFCEDB-E25C-49BA-B636-624CC88EAC94}" destId="{20667E17-601D-41D5-8242-5CCC7BD7B838}" srcOrd="0" destOrd="0" parTransId="{AF51707F-5D2D-42F1-93D7-35621F60673B}" sibTransId="{94530B4B-F29C-4C02-A925-2CB4303DEFD4}"/>
    <dgm:cxn modelId="{E1E47EAC-9D7F-4BD2-A8C9-ACD5416E2AD7}" srcId="{BCD4ADC1-52F0-40C7-A39F-55FE559A1B56}" destId="{88E2F73B-B2B1-46B4-BB8C-FF878DC0E5BA}" srcOrd="0" destOrd="0" parTransId="{93CD4AFB-2F0F-4802-BCD5-8F99ACE90882}" sibTransId="{B6118483-43AC-434C-8968-1DCE5AFCC6BB}"/>
    <dgm:cxn modelId="{501B7329-9B6B-4948-9121-9A479926A085}" srcId="{5CCFCEDB-E25C-49BA-B636-624CC88EAC94}" destId="{BCD4ADC1-52F0-40C7-A39F-55FE559A1B56}" srcOrd="1" destOrd="0" parTransId="{2CEF731D-746D-4CE0-AF4B-B808D17A37BA}" sibTransId="{64317B02-7E5A-4684-A73E-1D43C2C6DF76}"/>
    <dgm:cxn modelId="{78F013D7-F862-41C5-864D-7871448C0255}" type="presOf" srcId="{5CCFCEDB-E25C-49BA-B636-624CC88EAC94}" destId="{39C35FCB-B218-4E10-B406-171DC1B39105}" srcOrd="0" destOrd="0" presId="urn:microsoft.com/office/officeart/2005/8/layout/vList4"/>
    <dgm:cxn modelId="{D5F288E9-0A7B-484E-BF38-3BB68F8A72C4}" srcId="{20667E17-601D-41D5-8242-5CCC7BD7B838}" destId="{CFC35467-34E6-4917-9DDF-13984F829B5D}" srcOrd="0" destOrd="0" parTransId="{44DE2D43-4D79-413D-8DF2-D68A2BC87372}" sibTransId="{5A93A4CD-733C-4246-8321-A3E48335FA1D}"/>
    <dgm:cxn modelId="{096C87BD-0101-48E2-92FF-D40568E98314}" type="presOf" srcId="{20667E17-601D-41D5-8242-5CCC7BD7B838}" destId="{C0EDF1E2-940E-42F6-9224-44D5DEC1F5B7}" srcOrd="0" destOrd="0" presId="urn:microsoft.com/office/officeart/2005/8/layout/vList4"/>
    <dgm:cxn modelId="{16163FA3-60B4-41CA-90D3-4FF0959AF667}" type="presOf" srcId="{BCD4ADC1-52F0-40C7-A39F-55FE559A1B56}" destId="{9D86FFE5-68FB-4C4B-9113-C6F67CACF984}" srcOrd="1" destOrd="0" presId="urn:microsoft.com/office/officeart/2005/8/layout/vList4"/>
    <dgm:cxn modelId="{150E48D4-CB8A-4AF8-BDBC-D066E9CBF7ED}" type="presOf" srcId="{88E2F73B-B2B1-46B4-BB8C-FF878DC0E5BA}" destId="{9D86FFE5-68FB-4C4B-9113-C6F67CACF984}" srcOrd="1" destOrd="1" presId="urn:microsoft.com/office/officeart/2005/8/layout/vList4"/>
    <dgm:cxn modelId="{D2441AEE-B50B-49EC-92C5-74B45BF2B2ED}" type="presOf" srcId="{BCD4ADC1-52F0-40C7-A39F-55FE559A1B56}" destId="{C3CA90CC-463D-4C36-9302-50EBC80C77B9}" srcOrd="0" destOrd="0" presId="urn:microsoft.com/office/officeart/2005/8/layout/vList4"/>
    <dgm:cxn modelId="{E23DFDF6-A8CA-46F9-A173-E3D313D51D3E}" type="presOf" srcId="{88E2F73B-B2B1-46B4-BB8C-FF878DC0E5BA}" destId="{C3CA90CC-463D-4C36-9302-50EBC80C77B9}" srcOrd="0" destOrd="1" presId="urn:microsoft.com/office/officeart/2005/8/layout/vList4"/>
    <dgm:cxn modelId="{6D6ECA62-0B4F-4476-9F38-E908FD7348BB}" type="presParOf" srcId="{39C35FCB-B218-4E10-B406-171DC1B39105}" destId="{60172BF6-C437-462D-8295-F912BC0968BD}" srcOrd="0" destOrd="0" presId="urn:microsoft.com/office/officeart/2005/8/layout/vList4"/>
    <dgm:cxn modelId="{0CC984BD-F0BE-4819-87FC-D7CA20C24E7E}" type="presParOf" srcId="{60172BF6-C437-462D-8295-F912BC0968BD}" destId="{C0EDF1E2-940E-42F6-9224-44D5DEC1F5B7}" srcOrd="0" destOrd="0" presId="urn:microsoft.com/office/officeart/2005/8/layout/vList4"/>
    <dgm:cxn modelId="{5F2EE7B6-2A3A-4D90-84B7-C60C34056AD7}" type="presParOf" srcId="{60172BF6-C437-462D-8295-F912BC0968BD}" destId="{42332183-BE5A-4B99-BAD3-D2048AB17A54}" srcOrd="1" destOrd="0" presId="urn:microsoft.com/office/officeart/2005/8/layout/vList4"/>
    <dgm:cxn modelId="{BA87E186-334C-4887-9043-9CC5C194A436}" type="presParOf" srcId="{60172BF6-C437-462D-8295-F912BC0968BD}" destId="{7769A55E-DCC5-4576-9A6D-445DC39A9EFD}" srcOrd="2" destOrd="0" presId="urn:microsoft.com/office/officeart/2005/8/layout/vList4"/>
    <dgm:cxn modelId="{0803CDAF-E16B-4825-926B-4554288DE3CB}" type="presParOf" srcId="{39C35FCB-B218-4E10-B406-171DC1B39105}" destId="{18F450DC-73AE-4A89-8752-B99D44111F29}" srcOrd="1" destOrd="0" presId="urn:microsoft.com/office/officeart/2005/8/layout/vList4"/>
    <dgm:cxn modelId="{BDF00097-A179-495D-81C5-1793C6656523}" type="presParOf" srcId="{39C35FCB-B218-4E10-B406-171DC1B39105}" destId="{A0B828D8-CEDD-4F63-8906-56817CF48764}" srcOrd="2" destOrd="0" presId="urn:microsoft.com/office/officeart/2005/8/layout/vList4"/>
    <dgm:cxn modelId="{3D22FB99-2A38-4BE6-9B81-2D0FA8AC7165}" type="presParOf" srcId="{A0B828D8-CEDD-4F63-8906-56817CF48764}" destId="{C3CA90CC-463D-4C36-9302-50EBC80C77B9}" srcOrd="0" destOrd="0" presId="urn:microsoft.com/office/officeart/2005/8/layout/vList4"/>
    <dgm:cxn modelId="{8E130176-7F94-4937-8843-282AB3398182}" type="presParOf" srcId="{A0B828D8-CEDD-4F63-8906-56817CF48764}" destId="{D8EFC07C-1F3B-401C-A5CF-EF325A8A90A9}" srcOrd="1" destOrd="0" presId="urn:microsoft.com/office/officeart/2005/8/layout/vList4"/>
    <dgm:cxn modelId="{201CCEBB-FBFA-4C55-804A-75D2D58531C6}" type="presParOf" srcId="{A0B828D8-CEDD-4F63-8906-56817CF48764}" destId="{9D86FFE5-68FB-4C4B-9113-C6F67CACF984}" srcOrd="2" destOrd="0" presId="urn:microsoft.com/office/officeart/2005/8/layout/vList4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5A9388A-60AD-40AC-BA49-020737638D07}" type="doc">
      <dgm:prSet loTypeId="urn:microsoft.com/office/officeart/2005/8/layout/vList5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436D0A49-1DD6-4EB8-AF57-CFCA69BAC3EF}">
      <dgm:prSet phldrT="[Текст]"/>
      <dgm:spPr/>
      <dgm:t>
        <a:bodyPr/>
        <a:lstStyle/>
        <a:p>
          <a:r>
            <a:rPr lang="ru-RU" dirty="0" smtClean="0"/>
            <a:t>Стрелецкие полки</a:t>
          </a:r>
          <a:endParaRPr lang="ru-RU" dirty="0"/>
        </a:p>
      </dgm:t>
    </dgm:pt>
    <dgm:pt modelId="{AD18B747-AE7B-4D4B-B184-EFE0486A73E5}" type="parTrans" cxnId="{A1A9E993-BB98-49D6-A87A-A694B6452218}">
      <dgm:prSet/>
      <dgm:spPr/>
      <dgm:t>
        <a:bodyPr/>
        <a:lstStyle/>
        <a:p>
          <a:endParaRPr lang="ru-RU"/>
        </a:p>
      </dgm:t>
    </dgm:pt>
    <dgm:pt modelId="{D8A4C5C9-12C1-4732-920D-EC1F95FEF6BA}" type="sibTrans" cxnId="{A1A9E993-BB98-49D6-A87A-A694B6452218}">
      <dgm:prSet/>
      <dgm:spPr/>
      <dgm:t>
        <a:bodyPr/>
        <a:lstStyle/>
        <a:p>
          <a:endParaRPr lang="ru-RU"/>
        </a:p>
      </dgm:t>
    </dgm:pt>
    <dgm:pt modelId="{7E66891B-2841-4F24-B337-89335084796A}">
      <dgm:prSet phldrT="[Текст]"/>
      <dgm:spPr/>
      <dgm:t>
        <a:bodyPr/>
        <a:lstStyle/>
        <a:p>
          <a:r>
            <a:rPr lang="ru-RU" dirty="0" smtClean="0"/>
            <a:t>Дворянские конные ополчения</a:t>
          </a:r>
          <a:endParaRPr lang="ru-RU" dirty="0"/>
        </a:p>
      </dgm:t>
    </dgm:pt>
    <dgm:pt modelId="{826D3E91-EE34-4D43-93A7-8871C4787107}" type="parTrans" cxnId="{340FD964-EA08-43DF-A084-AB06E5B43E49}">
      <dgm:prSet/>
      <dgm:spPr/>
      <dgm:t>
        <a:bodyPr/>
        <a:lstStyle/>
        <a:p>
          <a:endParaRPr lang="ru-RU"/>
        </a:p>
      </dgm:t>
    </dgm:pt>
    <dgm:pt modelId="{E8EB1B7A-33E6-43C2-9DA2-E5B0FC2358A1}" type="sibTrans" cxnId="{340FD964-EA08-43DF-A084-AB06E5B43E49}">
      <dgm:prSet/>
      <dgm:spPr/>
      <dgm:t>
        <a:bodyPr/>
        <a:lstStyle/>
        <a:p>
          <a:endParaRPr lang="ru-RU"/>
        </a:p>
      </dgm:t>
    </dgm:pt>
    <dgm:pt modelId="{DB410833-C605-4F94-9947-8F24EC957EF1}" type="pres">
      <dgm:prSet presAssocID="{65A9388A-60AD-40AC-BA49-020737638D0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84F018-D01D-417F-88E1-A813E9CF5464}" type="pres">
      <dgm:prSet presAssocID="{436D0A49-1DD6-4EB8-AF57-CFCA69BAC3EF}" presName="linNode" presStyleCnt="0"/>
      <dgm:spPr/>
    </dgm:pt>
    <dgm:pt modelId="{9C60F8F2-EA97-4D3D-8B9F-584F5E4F187F}" type="pres">
      <dgm:prSet presAssocID="{436D0A49-1DD6-4EB8-AF57-CFCA69BAC3EF}" presName="parentText" presStyleLbl="node1" presStyleIdx="0" presStyleCnt="2" custScaleX="18422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4723D2-2667-413F-A42D-659E7CC0EEEC}" type="pres">
      <dgm:prSet presAssocID="{D8A4C5C9-12C1-4732-920D-EC1F95FEF6BA}" presName="sp" presStyleCnt="0"/>
      <dgm:spPr/>
    </dgm:pt>
    <dgm:pt modelId="{DC65851F-32BF-41B0-9560-03368A534EBD}" type="pres">
      <dgm:prSet presAssocID="{7E66891B-2841-4F24-B337-89335084796A}" presName="linNode" presStyleCnt="0"/>
      <dgm:spPr/>
    </dgm:pt>
    <dgm:pt modelId="{CA0B4C6D-44CD-46FE-B7E8-E783C9AD08A4}" type="pres">
      <dgm:prSet presAssocID="{7E66891B-2841-4F24-B337-89335084796A}" presName="parentText" presStyleLbl="node1" presStyleIdx="1" presStyleCnt="2" custScaleX="18422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6D6EC9-33B1-420F-9B14-C8F7BBD7D19F}" type="presOf" srcId="{436D0A49-1DD6-4EB8-AF57-CFCA69BAC3EF}" destId="{9C60F8F2-EA97-4D3D-8B9F-584F5E4F187F}" srcOrd="0" destOrd="0" presId="urn:microsoft.com/office/officeart/2005/8/layout/vList5"/>
    <dgm:cxn modelId="{9B89E392-86C5-4F9E-A530-8CBBD929721D}" type="presOf" srcId="{65A9388A-60AD-40AC-BA49-020737638D07}" destId="{DB410833-C605-4F94-9947-8F24EC957EF1}" srcOrd="0" destOrd="0" presId="urn:microsoft.com/office/officeart/2005/8/layout/vList5"/>
    <dgm:cxn modelId="{340FD964-EA08-43DF-A084-AB06E5B43E49}" srcId="{65A9388A-60AD-40AC-BA49-020737638D07}" destId="{7E66891B-2841-4F24-B337-89335084796A}" srcOrd="1" destOrd="0" parTransId="{826D3E91-EE34-4D43-93A7-8871C4787107}" sibTransId="{E8EB1B7A-33E6-43C2-9DA2-E5B0FC2358A1}"/>
    <dgm:cxn modelId="{A1868E3E-1015-4D3B-96FF-DD53F434DE95}" type="presOf" srcId="{7E66891B-2841-4F24-B337-89335084796A}" destId="{CA0B4C6D-44CD-46FE-B7E8-E783C9AD08A4}" srcOrd="0" destOrd="0" presId="urn:microsoft.com/office/officeart/2005/8/layout/vList5"/>
    <dgm:cxn modelId="{A1A9E993-BB98-49D6-A87A-A694B6452218}" srcId="{65A9388A-60AD-40AC-BA49-020737638D07}" destId="{436D0A49-1DD6-4EB8-AF57-CFCA69BAC3EF}" srcOrd="0" destOrd="0" parTransId="{AD18B747-AE7B-4D4B-B184-EFE0486A73E5}" sibTransId="{D8A4C5C9-12C1-4732-920D-EC1F95FEF6BA}"/>
    <dgm:cxn modelId="{2AB68299-95E8-4776-A49B-19D4332C37FB}" type="presParOf" srcId="{DB410833-C605-4F94-9947-8F24EC957EF1}" destId="{6E84F018-D01D-417F-88E1-A813E9CF5464}" srcOrd="0" destOrd="0" presId="urn:microsoft.com/office/officeart/2005/8/layout/vList5"/>
    <dgm:cxn modelId="{08930593-D31F-4B37-9A04-63A3FEE47EA3}" type="presParOf" srcId="{6E84F018-D01D-417F-88E1-A813E9CF5464}" destId="{9C60F8F2-EA97-4D3D-8B9F-584F5E4F187F}" srcOrd="0" destOrd="0" presId="urn:microsoft.com/office/officeart/2005/8/layout/vList5"/>
    <dgm:cxn modelId="{2305C9EF-BA27-4340-B9BB-FF04BDDF6073}" type="presParOf" srcId="{DB410833-C605-4F94-9947-8F24EC957EF1}" destId="{664723D2-2667-413F-A42D-659E7CC0EEEC}" srcOrd="1" destOrd="0" presId="urn:microsoft.com/office/officeart/2005/8/layout/vList5"/>
    <dgm:cxn modelId="{A3BEBAE8-E789-4E32-8F82-D28771606487}" type="presParOf" srcId="{DB410833-C605-4F94-9947-8F24EC957EF1}" destId="{DC65851F-32BF-41B0-9560-03368A534EBD}" srcOrd="2" destOrd="0" presId="urn:microsoft.com/office/officeart/2005/8/layout/vList5"/>
    <dgm:cxn modelId="{E0865FD6-C364-4ECD-AD69-E478DF8FF7C5}" type="presParOf" srcId="{DC65851F-32BF-41B0-9560-03368A534EBD}" destId="{CA0B4C6D-44CD-46FE-B7E8-E783C9AD08A4}" srcOrd="0" destOrd="0" presId="urn:microsoft.com/office/officeart/2005/8/layout/vList5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5A9388A-60AD-40AC-BA49-020737638D07}" type="doc">
      <dgm:prSet loTypeId="urn:microsoft.com/office/officeart/2005/8/layout/vList5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436D0A49-1DD6-4EB8-AF57-CFCA69BAC3EF}">
      <dgm:prSet phldrT="[Текст]"/>
      <dgm:spPr/>
      <dgm:t>
        <a:bodyPr/>
        <a:lstStyle/>
        <a:p>
          <a:r>
            <a:rPr lang="ru-RU" dirty="0" smtClean="0"/>
            <a:t>Регулярная армия и флот, регулярные гарнизонные войска</a:t>
          </a:r>
          <a:endParaRPr lang="ru-RU" dirty="0"/>
        </a:p>
      </dgm:t>
    </dgm:pt>
    <dgm:pt modelId="{AD18B747-AE7B-4D4B-B184-EFE0486A73E5}" type="parTrans" cxnId="{A1A9E993-BB98-49D6-A87A-A694B6452218}">
      <dgm:prSet/>
      <dgm:spPr/>
      <dgm:t>
        <a:bodyPr/>
        <a:lstStyle/>
        <a:p>
          <a:endParaRPr lang="ru-RU"/>
        </a:p>
      </dgm:t>
    </dgm:pt>
    <dgm:pt modelId="{D8A4C5C9-12C1-4732-920D-EC1F95FEF6BA}" type="sibTrans" cxnId="{A1A9E993-BB98-49D6-A87A-A694B6452218}">
      <dgm:prSet/>
      <dgm:spPr/>
      <dgm:t>
        <a:bodyPr/>
        <a:lstStyle/>
        <a:p>
          <a:endParaRPr lang="ru-RU"/>
        </a:p>
      </dgm:t>
    </dgm:pt>
    <dgm:pt modelId="{DB410833-C605-4F94-9947-8F24EC957EF1}" type="pres">
      <dgm:prSet presAssocID="{65A9388A-60AD-40AC-BA49-020737638D0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84F018-D01D-417F-88E1-A813E9CF5464}" type="pres">
      <dgm:prSet presAssocID="{436D0A49-1DD6-4EB8-AF57-CFCA69BAC3EF}" presName="linNode" presStyleCnt="0"/>
      <dgm:spPr/>
    </dgm:pt>
    <dgm:pt modelId="{9C60F8F2-EA97-4D3D-8B9F-584F5E4F187F}" type="pres">
      <dgm:prSet presAssocID="{436D0A49-1DD6-4EB8-AF57-CFCA69BAC3EF}" presName="parentText" presStyleLbl="node1" presStyleIdx="0" presStyleCnt="1" custScaleX="23294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845F4D2-4010-4A5F-B58D-F9F8790705A2}" type="presOf" srcId="{65A9388A-60AD-40AC-BA49-020737638D07}" destId="{DB410833-C605-4F94-9947-8F24EC957EF1}" srcOrd="0" destOrd="0" presId="urn:microsoft.com/office/officeart/2005/8/layout/vList5"/>
    <dgm:cxn modelId="{A1A9E993-BB98-49D6-A87A-A694B6452218}" srcId="{65A9388A-60AD-40AC-BA49-020737638D07}" destId="{436D0A49-1DD6-4EB8-AF57-CFCA69BAC3EF}" srcOrd="0" destOrd="0" parTransId="{AD18B747-AE7B-4D4B-B184-EFE0486A73E5}" sibTransId="{D8A4C5C9-12C1-4732-920D-EC1F95FEF6BA}"/>
    <dgm:cxn modelId="{62DA554C-AC6C-44BF-8CF3-DF7CD3F32D7B}" type="presOf" srcId="{436D0A49-1DD6-4EB8-AF57-CFCA69BAC3EF}" destId="{9C60F8F2-EA97-4D3D-8B9F-584F5E4F187F}" srcOrd="0" destOrd="0" presId="urn:microsoft.com/office/officeart/2005/8/layout/vList5"/>
    <dgm:cxn modelId="{745FC244-182A-48CA-AD1D-7F3F042F6150}" type="presParOf" srcId="{DB410833-C605-4F94-9947-8F24EC957EF1}" destId="{6E84F018-D01D-417F-88E1-A813E9CF5464}" srcOrd="0" destOrd="0" presId="urn:microsoft.com/office/officeart/2005/8/layout/vList5"/>
    <dgm:cxn modelId="{7CAC2A29-AFFE-4F49-99C3-0A87E725E483}" type="presParOf" srcId="{6E84F018-D01D-417F-88E1-A813E9CF5464}" destId="{9C60F8F2-EA97-4D3D-8B9F-584F5E4F187F}" srcOrd="0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3056C-0465-472F-9DDB-C031D0C22494}" type="datetimeFigureOut">
              <a:rPr lang="ru-RU" smtClean="0"/>
              <a:pPr/>
              <a:t>05.11.2010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B2348-8727-4A16-9EC3-74C082B7FA5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B2348-8727-4A16-9EC3-74C082B7FA5D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B2348-8727-4A16-9EC3-74C082B7FA5D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B2348-8727-4A16-9EC3-74C082B7FA5D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B2348-8727-4A16-9EC3-74C082B7FA5D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B2348-8727-4A16-9EC3-74C082B7FA5D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B2348-8727-4A16-9EC3-74C082B7FA5D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B2348-8727-4A16-9EC3-74C082B7FA5D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B2348-8727-4A16-9EC3-74C082B7FA5D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B2348-8727-4A16-9EC3-74C082B7FA5D}" type="slidenum">
              <a:rPr lang="ru-RU" smtClean="0"/>
              <a:pPr/>
              <a:t>19</a:t>
            </a:fld>
            <a:endParaRPr lang="ru-RU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B2348-8727-4A16-9EC3-74C082B7FA5D}" type="slidenum">
              <a:rPr lang="ru-RU" smtClean="0"/>
              <a:pPr/>
              <a:t>20</a:t>
            </a:fld>
            <a:endParaRPr lang="ru-RU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B2348-8727-4A16-9EC3-74C082B7FA5D}" type="slidenum">
              <a:rPr lang="ru-RU" smtClean="0"/>
              <a:pPr/>
              <a:t>21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B2348-8727-4A16-9EC3-74C082B7FA5D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B2348-8727-4A16-9EC3-74C082B7FA5D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B2348-8727-4A16-9EC3-74C082B7FA5D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B2348-8727-4A16-9EC3-74C082B7FA5D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B2348-8727-4A16-9EC3-74C082B7FA5D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B2348-8727-4A16-9EC3-74C082B7FA5D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B2348-8727-4A16-9EC3-74C082B7FA5D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B2348-8727-4A16-9EC3-74C082B7FA5D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9256-ABF9-4DC2-B83F-CF42D5F2A2DC}" type="datetimeFigureOut">
              <a:rPr lang="ru-RU" smtClean="0"/>
              <a:pPr/>
              <a:t>05.11.2010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93029F2-1B7A-4755-8357-5A636B8694B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9256-ABF9-4DC2-B83F-CF42D5F2A2DC}" type="datetimeFigureOut">
              <a:rPr lang="ru-RU" smtClean="0"/>
              <a:pPr/>
              <a:t>05.11.2010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29F2-1B7A-4755-8357-5A636B8694B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9256-ABF9-4DC2-B83F-CF42D5F2A2DC}" type="datetimeFigureOut">
              <a:rPr lang="ru-RU" smtClean="0"/>
              <a:pPr/>
              <a:t>05.11.2010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29F2-1B7A-4755-8357-5A636B8694B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9256-ABF9-4DC2-B83F-CF42D5F2A2DC}" type="datetimeFigureOut">
              <a:rPr lang="ru-RU" smtClean="0"/>
              <a:pPr/>
              <a:t>05.11.2010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93029F2-1B7A-4755-8357-5A636B8694B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9256-ABF9-4DC2-B83F-CF42D5F2A2DC}" type="datetimeFigureOut">
              <a:rPr lang="ru-RU" smtClean="0"/>
              <a:pPr/>
              <a:t>05.11.2010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29F2-1B7A-4755-8357-5A636B8694B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9256-ABF9-4DC2-B83F-CF42D5F2A2DC}" type="datetimeFigureOut">
              <a:rPr lang="ru-RU" smtClean="0"/>
              <a:pPr/>
              <a:t>05.11.2010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29F2-1B7A-4755-8357-5A636B8694B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9256-ABF9-4DC2-B83F-CF42D5F2A2DC}" type="datetimeFigureOut">
              <a:rPr lang="ru-RU" smtClean="0"/>
              <a:pPr/>
              <a:t>05.11.2010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93029F2-1B7A-4755-8357-5A636B8694B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9256-ABF9-4DC2-B83F-CF42D5F2A2DC}" type="datetimeFigureOut">
              <a:rPr lang="ru-RU" smtClean="0"/>
              <a:pPr/>
              <a:t>05.11.2010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29F2-1B7A-4755-8357-5A636B8694B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9256-ABF9-4DC2-B83F-CF42D5F2A2DC}" type="datetimeFigureOut">
              <a:rPr lang="ru-RU" smtClean="0"/>
              <a:pPr/>
              <a:t>05.11.2010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29F2-1B7A-4755-8357-5A636B8694B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9256-ABF9-4DC2-B83F-CF42D5F2A2DC}" type="datetimeFigureOut">
              <a:rPr lang="ru-RU" smtClean="0"/>
              <a:pPr/>
              <a:t>05.11.2010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29F2-1B7A-4755-8357-5A636B8694B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9256-ABF9-4DC2-B83F-CF42D5F2A2DC}" type="datetimeFigureOut">
              <a:rPr lang="ru-RU" smtClean="0"/>
              <a:pPr/>
              <a:t>05.11.2010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29F2-1B7A-4755-8357-5A636B8694B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5569256-ABF9-4DC2-B83F-CF42D5F2A2DC}" type="datetimeFigureOut">
              <a:rPr lang="ru-RU" smtClean="0"/>
              <a:pPr/>
              <a:t>05.11.2010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93029F2-1B7A-4755-8357-5A636B8694B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1.xml"/><Relationship Id="rId3" Type="http://schemas.openxmlformats.org/officeDocument/2006/relationships/diagramData" Target="../diagrams/data20.xml"/><Relationship Id="rId7" Type="http://schemas.openxmlformats.org/officeDocument/2006/relationships/diagramData" Target="../diagrams/data2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0.xml"/><Relationship Id="rId5" Type="http://schemas.openxmlformats.org/officeDocument/2006/relationships/diagramQuickStyle" Target="../diagrams/quickStyle20.xml"/><Relationship Id="rId10" Type="http://schemas.openxmlformats.org/officeDocument/2006/relationships/diagramColors" Target="../diagrams/colors21.xml"/><Relationship Id="rId4" Type="http://schemas.openxmlformats.org/officeDocument/2006/relationships/diagramLayout" Target="../diagrams/layout20.xml"/><Relationship Id="rId9" Type="http://schemas.openxmlformats.org/officeDocument/2006/relationships/diagramQuickStyle" Target="../diagrams/quickStyle2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3.xml"/><Relationship Id="rId3" Type="http://schemas.openxmlformats.org/officeDocument/2006/relationships/diagramData" Target="../diagrams/data22.xml"/><Relationship Id="rId7" Type="http://schemas.openxmlformats.org/officeDocument/2006/relationships/diagramData" Target="../diagrams/data2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2.xml"/><Relationship Id="rId5" Type="http://schemas.openxmlformats.org/officeDocument/2006/relationships/diagramQuickStyle" Target="../diagrams/quickStyle22.xml"/><Relationship Id="rId10" Type="http://schemas.openxmlformats.org/officeDocument/2006/relationships/diagramColors" Target="../diagrams/colors23.xml"/><Relationship Id="rId4" Type="http://schemas.openxmlformats.org/officeDocument/2006/relationships/diagramLayout" Target="../diagrams/layout22.xml"/><Relationship Id="rId9" Type="http://schemas.openxmlformats.org/officeDocument/2006/relationships/diagramQuickStyle" Target="../diagrams/quickStyle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Data" Target="../diagrams/data1.xml"/><Relationship Id="rId7" Type="http://schemas.openxmlformats.org/officeDocument/2006/relationships/diagramData" Target="../diagrams/data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diagramColors" Target="../diagrams/colors2.xml"/><Relationship Id="rId4" Type="http://schemas.openxmlformats.org/officeDocument/2006/relationships/diagramLayout" Target="../diagrams/layout1.xml"/><Relationship Id="rId9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5.xml"/><Relationship Id="rId5" Type="http://schemas.openxmlformats.org/officeDocument/2006/relationships/diagramQuickStyle" Target="../diagrams/quickStyle25.xml"/><Relationship Id="rId4" Type="http://schemas.openxmlformats.org/officeDocument/2006/relationships/diagramLayout" Target="../diagrams/layou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diagramQuickStyle" Target="../diagrams/quickStyle6.xml"/><Relationship Id="rId3" Type="http://schemas.openxmlformats.org/officeDocument/2006/relationships/diagramData" Target="../diagrams/data4.xml"/><Relationship Id="rId7" Type="http://schemas.openxmlformats.org/officeDocument/2006/relationships/diagramData" Target="../diagrams/data5.xml"/><Relationship Id="rId12" Type="http://schemas.openxmlformats.org/officeDocument/2006/relationships/diagramLayout" Target="../diagrams/layou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Data" Target="../diagrams/data6.xml"/><Relationship Id="rId5" Type="http://schemas.openxmlformats.org/officeDocument/2006/relationships/diagramQuickStyle" Target="../diagrams/quickStyle4.xml"/><Relationship Id="rId10" Type="http://schemas.openxmlformats.org/officeDocument/2006/relationships/diagramColors" Target="../diagrams/colors5.xml"/><Relationship Id="rId4" Type="http://schemas.openxmlformats.org/officeDocument/2006/relationships/diagramLayout" Target="../diagrams/layout4.xml"/><Relationship Id="rId9" Type="http://schemas.openxmlformats.org/officeDocument/2006/relationships/diagramQuickStyle" Target="../diagrams/quickStyle5.xml"/><Relationship Id="rId14" Type="http://schemas.openxmlformats.org/officeDocument/2006/relationships/diagramColors" Target="../diagrams/colors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13" Type="http://schemas.openxmlformats.org/officeDocument/2006/relationships/diagramQuickStyle" Target="../diagrams/quickStyle10.xml"/><Relationship Id="rId18" Type="http://schemas.openxmlformats.org/officeDocument/2006/relationships/diagramColors" Target="../diagrams/colors11.xml"/><Relationship Id="rId3" Type="http://schemas.openxmlformats.org/officeDocument/2006/relationships/diagramData" Target="../diagrams/data8.xml"/><Relationship Id="rId7" Type="http://schemas.openxmlformats.org/officeDocument/2006/relationships/diagramData" Target="../diagrams/data9.xml"/><Relationship Id="rId12" Type="http://schemas.openxmlformats.org/officeDocument/2006/relationships/diagramLayout" Target="../diagrams/layout10.xml"/><Relationship Id="rId17" Type="http://schemas.openxmlformats.org/officeDocument/2006/relationships/diagramQuickStyle" Target="../diagrams/quickStyle11.xml"/><Relationship Id="rId2" Type="http://schemas.openxmlformats.org/officeDocument/2006/relationships/notesSlide" Target="../notesSlides/notesSlide6.xml"/><Relationship Id="rId16" Type="http://schemas.openxmlformats.org/officeDocument/2006/relationships/diagramLayout" Target="../diagrams/layout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11" Type="http://schemas.openxmlformats.org/officeDocument/2006/relationships/diagramData" Target="../diagrams/data10.xml"/><Relationship Id="rId5" Type="http://schemas.openxmlformats.org/officeDocument/2006/relationships/diagramQuickStyle" Target="../diagrams/quickStyle8.xml"/><Relationship Id="rId15" Type="http://schemas.openxmlformats.org/officeDocument/2006/relationships/diagramData" Target="../diagrams/data11.xml"/><Relationship Id="rId10" Type="http://schemas.openxmlformats.org/officeDocument/2006/relationships/diagramColors" Target="../diagrams/colors9.xml"/><Relationship Id="rId4" Type="http://schemas.openxmlformats.org/officeDocument/2006/relationships/diagramLayout" Target="../diagrams/layout8.xml"/><Relationship Id="rId9" Type="http://schemas.openxmlformats.org/officeDocument/2006/relationships/diagramQuickStyle" Target="../diagrams/quickStyle9.xml"/><Relationship Id="rId14" Type="http://schemas.openxmlformats.org/officeDocument/2006/relationships/diagramColors" Target="../diagrams/colors1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13" Type="http://schemas.openxmlformats.org/officeDocument/2006/relationships/diagramQuickStyle" Target="../diagrams/quickStyle14.xml"/><Relationship Id="rId18" Type="http://schemas.openxmlformats.org/officeDocument/2006/relationships/diagramColors" Target="../diagrams/colors15.xml"/><Relationship Id="rId3" Type="http://schemas.openxmlformats.org/officeDocument/2006/relationships/diagramData" Target="../diagrams/data12.xml"/><Relationship Id="rId7" Type="http://schemas.openxmlformats.org/officeDocument/2006/relationships/diagramData" Target="../diagrams/data13.xml"/><Relationship Id="rId12" Type="http://schemas.openxmlformats.org/officeDocument/2006/relationships/diagramLayout" Target="../diagrams/layout14.xml"/><Relationship Id="rId17" Type="http://schemas.openxmlformats.org/officeDocument/2006/relationships/diagramQuickStyle" Target="../diagrams/quickStyle15.xml"/><Relationship Id="rId2" Type="http://schemas.openxmlformats.org/officeDocument/2006/relationships/notesSlide" Target="../notesSlides/notesSlide7.xml"/><Relationship Id="rId16" Type="http://schemas.openxmlformats.org/officeDocument/2006/relationships/diagramLayout" Target="../diagrams/layout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11" Type="http://schemas.openxmlformats.org/officeDocument/2006/relationships/diagramData" Target="../diagrams/data14.xml"/><Relationship Id="rId5" Type="http://schemas.openxmlformats.org/officeDocument/2006/relationships/diagramQuickStyle" Target="../diagrams/quickStyle12.xml"/><Relationship Id="rId15" Type="http://schemas.openxmlformats.org/officeDocument/2006/relationships/diagramData" Target="../diagrams/data15.xml"/><Relationship Id="rId10" Type="http://schemas.openxmlformats.org/officeDocument/2006/relationships/diagramColors" Target="../diagrams/colors13.xml"/><Relationship Id="rId4" Type="http://schemas.openxmlformats.org/officeDocument/2006/relationships/diagramLayout" Target="../diagrams/layout12.xml"/><Relationship Id="rId9" Type="http://schemas.openxmlformats.org/officeDocument/2006/relationships/diagramQuickStyle" Target="../diagrams/quickStyle13.xml"/><Relationship Id="rId14" Type="http://schemas.openxmlformats.org/officeDocument/2006/relationships/diagramColors" Target="../diagrams/colors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8.xml"/><Relationship Id="rId13" Type="http://schemas.openxmlformats.org/officeDocument/2006/relationships/diagramQuickStyle" Target="../diagrams/quickStyle19.xml"/><Relationship Id="rId3" Type="http://schemas.openxmlformats.org/officeDocument/2006/relationships/diagramData" Target="../diagrams/data17.xml"/><Relationship Id="rId7" Type="http://schemas.openxmlformats.org/officeDocument/2006/relationships/diagramData" Target="../diagrams/data18.xml"/><Relationship Id="rId12" Type="http://schemas.openxmlformats.org/officeDocument/2006/relationships/diagramLayout" Target="../diagrams/layout1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7.xml"/><Relationship Id="rId11" Type="http://schemas.openxmlformats.org/officeDocument/2006/relationships/diagramData" Target="../diagrams/data19.xml"/><Relationship Id="rId5" Type="http://schemas.openxmlformats.org/officeDocument/2006/relationships/diagramQuickStyle" Target="../diagrams/quickStyle17.xml"/><Relationship Id="rId10" Type="http://schemas.openxmlformats.org/officeDocument/2006/relationships/diagramColors" Target="../diagrams/colors18.xml"/><Relationship Id="rId4" Type="http://schemas.openxmlformats.org/officeDocument/2006/relationships/diagramLayout" Target="../diagrams/layout17.xml"/><Relationship Id="rId9" Type="http://schemas.openxmlformats.org/officeDocument/2006/relationships/diagramQuickStyle" Target="../diagrams/quickStyle18.xml"/><Relationship Id="rId14" Type="http://schemas.openxmlformats.org/officeDocument/2006/relationships/diagramColors" Target="../diagrams/colors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Реформы Петра 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857232"/>
            <a:ext cx="8458200" cy="394336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1к.jpg"/>
          <p:cNvPicPr>
            <a:picLocks noChangeAspect="1"/>
          </p:cNvPicPr>
          <p:nvPr/>
        </p:nvPicPr>
        <p:blipFill>
          <a:blip r:embed="rId3">
            <a:lum bright="7000" contrast="5000"/>
          </a:blip>
          <a:stretch>
            <a:fillRect/>
          </a:stretch>
        </p:blipFill>
        <p:spPr>
          <a:xfrm>
            <a:off x="4857752" y="357166"/>
            <a:ext cx="3643338" cy="5936191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  <a:effectLst>
            <a:outerShdw blurRad="241300" dist="50800" dir="5400000" algn="ctr" rotWithShape="0">
              <a:srgbClr val="000000">
                <a:alpha val="83000"/>
              </a:srgbClr>
            </a:outerShdw>
          </a:effectLst>
          <a:scene3d>
            <a:camera prst="orthographicFront"/>
            <a:lightRig rig="threePt" dir="t"/>
          </a:scene3d>
          <a:sp3d prstMaterial="plastic"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1643042" y="1357298"/>
          <a:ext cx="6096000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1571604" y="1571612"/>
          <a:ext cx="6096000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Управление и власть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000496" y="5357826"/>
            <a:ext cx="3071834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периодически созываемое совещание приказных судей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500430" y="1714488"/>
            <a:ext cx="2286016" cy="14287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Царь</a:t>
            </a:r>
            <a:endParaRPr lang="ru-RU" sz="36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714480" y="5214950"/>
            <a:ext cx="5429288" cy="128588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СЕНАТ</a:t>
            </a:r>
            <a:endParaRPr lang="ru-RU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3073 -0.07338 " pathEditMode="relative" ptsTypes="AA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7" grpId="0">
        <p:bldAsOne/>
      </p:bldGraphic>
      <p:bldP spid="8" grpId="0" animBg="1"/>
      <p:bldP spid="9" grpId="0" animBg="1"/>
      <p:bldP spid="9" grpId="1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Группа 25"/>
          <p:cNvGrpSpPr/>
          <p:nvPr/>
        </p:nvGrpSpPr>
        <p:grpSpPr>
          <a:xfrm>
            <a:off x="500034" y="1214422"/>
            <a:ext cx="8143932" cy="1428760"/>
            <a:chOff x="500034" y="1214422"/>
            <a:chExt cx="8143932" cy="142876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500034" y="1214422"/>
              <a:ext cx="2286016" cy="142876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600" dirty="0" smtClean="0"/>
                <a:t>Царь</a:t>
              </a:r>
              <a:endParaRPr lang="ru-RU" sz="3600" dirty="0"/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3000364" y="1214422"/>
              <a:ext cx="5643602" cy="142876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600" dirty="0" smtClean="0"/>
                <a:t>АБСОЛЮТНЫЙ МОНАРХ</a:t>
              </a:r>
              <a:endParaRPr lang="ru-RU" sz="3600" dirty="0"/>
            </a:p>
          </p:txBody>
        </p:sp>
        <p:sp>
          <p:nvSpPr>
            <p:cNvPr id="11" name="Стрелка вправо 10"/>
            <p:cNvSpPr/>
            <p:nvPr/>
          </p:nvSpPr>
          <p:spPr>
            <a:xfrm>
              <a:off x="2428860" y="1643050"/>
              <a:ext cx="857256" cy="571504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24" name="Скругленный прямоугольник 23"/>
          <p:cNvSpPr/>
          <p:nvPr/>
        </p:nvSpPr>
        <p:spPr>
          <a:xfrm>
            <a:off x="500034" y="1214422"/>
            <a:ext cx="8143932" cy="14287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Царь -</a:t>
            </a:r>
          </a:p>
          <a:p>
            <a:pPr algn="ctr"/>
            <a:r>
              <a:rPr lang="ru-RU" sz="3600" dirty="0" smtClean="0"/>
              <a:t>АБСОЛЮТНЫЙ МОНАРХ</a:t>
            </a:r>
            <a:endParaRPr lang="ru-RU" sz="3600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00034" y="1214422"/>
            <a:ext cx="8143932" cy="14287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ИМПЕРАТОР</a:t>
            </a:r>
            <a:r>
              <a:rPr lang="ru-RU" sz="3600" dirty="0" smtClean="0"/>
              <a:t> -</a:t>
            </a:r>
          </a:p>
          <a:p>
            <a:pPr algn="ctr"/>
            <a:r>
              <a:rPr lang="ru-RU" sz="3600" dirty="0" smtClean="0"/>
              <a:t>АБСОЛЮТНЫЙ МОНАРХ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Управление и власть</a:t>
            </a:r>
            <a:endParaRPr lang="ru-RU" dirty="0"/>
          </a:p>
        </p:txBody>
      </p:sp>
      <p:grpSp>
        <p:nvGrpSpPr>
          <p:cNvPr id="21" name="Группа 20"/>
          <p:cNvGrpSpPr/>
          <p:nvPr/>
        </p:nvGrpSpPr>
        <p:grpSpPr>
          <a:xfrm>
            <a:off x="428596" y="2571744"/>
            <a:ext cx="3000396" cy="3286148"/>
            <a:chOff x="428596" y="2571744"/>
            <a:chExt cx="3000396" cy="3286148"/>
          </a:xfrm>
        </p:grpSpPr>
        <p:sp>
          <p:nvSpPr>
            <p:cNvPr id="12" name="Параллелограмм 11"/>
            <p:cNvSpPr/>
            <p:nvPr/>
          </p:nvSpPr>
          <p:spPr>
            <a:xfrm>
              <a:off x="428596" y="3286124"/>
              <a:ext cx="3000396" cy="2571768"/>
            </a:xfrm>
            <a:prstGeom prst="parallelogram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ru-RU" dirty="0" smtClean="0">
                  <a:solidFill>
                    <a:srgbClr val="FF0000"/>
                  </a:solidFill>
                </a:rPr>
                <a:t>всецело и </a:t>
              </a:r>
              <a:r>
                <a:rPr lang="ru-RU" dirty="0" err="1" smtClean="0">
                  <a:solidFill>
                    <a:srgbClr val="FF0000"/>
                  </a:solidFill>
                </a:rPr>
                <a:t>неограничено</a:t>
              </a:r>
              <a:r>
                <a:rPr lang="ru-RU" dirty="0" smtClean="0">
                  <a:solidFill>
                    <a:srgbClr val="FF0000"/>
                  </a:solidFill>
                </a:rPr>
                <a:t> </a:t>
              </a:r>
              <a:r>
                <a:rPr lang="ru-RU" dirty="0" smtClean="0"/>
                <a:t>принадлежит высшая законодательная, исполнительная и судебная власть</a:t>
              </a:r>
              <a:endParaRPr lang="ru-RU" dirty="0"/>
            </a:p>
          </p:txBody>
        </p:sp>
        <p:sp>
          <p:nvSpPr>
            <p:cNvPr id="15" name="Стрелка вверх 14"/>
            <p:cNvSpPr/>
            <p:nvPr/>
          </p:nvSpPr>
          <p:spPr>
            <a:xfrm>
              <a:off x="1857356" y="2571744"/>
              <a:ext cx="428628" cy="785818"/>
            </a:xfrm>
            <a:prstGeom prst="upArrow">
              <a:avLst/>
            </a:prstGeom>
            <a:scene3d>
              <a:camera prst="orthographicFront">
                <a:rot lat="1080000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2857488" y="2571744"/>
            <a:ext cx="3143272" cy="3286148"/>
            <a:chOff x="2857488" y="2571744"/>
            <a:chExt cx="3143272" cy="3286148"/>
          </a:xfrm>
        </p:grpSpPr>
        <p:sp>
          <p:nvSpPr>
            <p:cNvPr id="16" name="Трапеция 15"/>
            <p:cNvSpPr/>
            <p:nvPr/>
          </p:nvSpPr>
          <p:spPr>
            <a:xfrm>
              <a:off x="2857488" y="3286124"/>
              <a:ext cx="3143272" cy="2571768"/>
            </a:xfrm>
            <a:prstGeom prst="trapezoid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Главнокомандующий армии</a:t>
              </a:r>
              <a:endParaRPr lang="ru-RU" dirty="0"/>
            </a:p>
          </p:txBody>
        </p:sp>
        <p:sp>
          <p:nvSpPr>
            <p:cNvPr id="17" name="Стрелка вверх 16"/>
            <p:cNvSpPr/>
            <p:nvPr/>
          </p:nvSpPr>
          <p:spPr>
            <a:xfrm>
              <a:off x="4143372" y="2571744"/>
              <a:ext cx="428628" cy="785818"/>
            </a:xfrm>
            <a:prstGeom prst="upArrow">
              <a:avLst/>
            </a:prstGeom>
            <a:scene3d>
              <a:camera prst="orthographicFront">
                <a:rot lat="1080000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500694" y="2571744"/>
            <a:ext cx="3000396" cy="3286148"/>
            <a:chOff x="5500694" y="2571744"/>
            <a:chExt cx="3000396" cy="3286148"/>
          </a:xfrm>
        </p:grpSpPr>
        <p:sp>
          <p:nvSpPr>
            <p:cNvPr id="18" name="Параллелограмм 17"/>
            <p:cNvSpPr/>
            <p:nvPr/>
          </p:nvSpPr>
          <p:spPr>
            <a:xfrm>
              <a:off x="5500694" y="3286124"/>
              <a:ext cx="3000396" cy="2571768"/>
            </a:xfrm>
            <a:prstGeom prst="parallelogram">
              <a:avLst/>
            </a:prstGeom>
            <a:solidFill>
              <a:srgbClr val="00B050"/>
            </a:solidFill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9" name="Стрелка вверх 18"/>
            <p:cNvSpPr/>
            <p:nvPr/>
          </p:nvSpPr>
          <p:spPr>
            <a:xfrm>
              <a:off x="6429388" y="2571744"/>
              <a:ext cx="428628" cy="785818"/>
            </a:xfrm>
            <a:prstGeom prst="upArrow">
              <a:avLst/>
            </a:prstGeom>
            <a:scene3d>
              <a:camera prst="orthographicFront">
                <a:rot lat="1080000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929322" y="3571876"/>
              <a:ext cx="2000264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chemeClr val="bg1"/>
                  </a:solidFill>
                </a:rPr>
                <a:t>С подчинением церкви  осуществляет руководство  государственной религиозной системой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643306" y="1142984"/>
            <a:ext cx="507206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Монарх был верховным судьей и источником всей судебной власти. </a:t>
            </a:r>
          </a:p>
          <a:p>
            <a:r>
              <a:rPr lang="ru-RU" sz="2800" dirty="0" smtClean="0"/>
              <a:t>В его компетенции было рассмотрение любых дел независимо от решения судебных органов. </a:t>
            </a:r>
          </a:p>
          <a:p>
            <a:r>
              <a:rPr lang="ru-RU" sz="2800" dirty="0" smtClean="0"/>
              <a:t>Его решения отменяли все другие. </a:t>
            </a:r>
          </a:p>
          <a:p>
            <a:r>
              <a:rPr lang="ru-RU" sz="2800" dirty="0" smtClean="0"/>
              <a:t>Монарху принадлежало право помилования и утверждения смертных приговоров.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Top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5" grpId="0" animBg="1"/>
      <p:bldP spid="25" grpId="1" animBg="1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28596" y="1214422"/>
            <a:ext cx="3643338" cy="221457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Боярская дума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214422"/>
            <a:ext cx="2071702" cy="128588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Боярская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Дума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(до 1711 года)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УПРАВЛЕНИЕ И ВЛАСТЬ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7158" y="4071942"/>
            <a:ext cx="2143140" cy="150019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БЛИЖНЯЯ ДУМА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928926" y="1357298"/>
            <a:ext cx="56436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судебно-управленческий орган,</a:t>
            </a:r>
            <a:r>
              <a:rPr lang="ru-RU" dirty="0" smtClean="0"/>
              <a:t> осуществлявший надзор за деятельностью исполнительных органов (приказов) и органов местного управления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6248" y="1428736"/>
            <a:ext cx="4286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Численность Боярской думы постоянно возрастала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1142984"/>
            <a:ext cx="2143140" cy="150019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Сенат</a:t>
            </a:r>
          </a:p>
          <a:p>
            <a:pPr algn="ctr"/>
            <a:r>
              <a:rPr lang="ru-RU" sz="2400" b="1" dirty="0" smtClean="0"/>
              <a:t>(С 1711 года)</a:t>
            </a:r>
            <a:endParaRPr lang="ru-RU" sz="24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786050" y="4071942"/>
            <a:ext cx="2143140" cy="150019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РАСПРАВНАЯ ПАЛАТА</a:t>
            </a:r>
            <a:endParaRPr lang="ru-RU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1142976" y="3429000"/>
            <a:ext cx="357190" cy="642942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3286116" y="3429000"/>
            <a:ext cx="357190" cy="642942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214942" y="2643182"/>
            <a:ext cx="3429024" cy="78581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БЛИЖНЯЯ КАНЦЕЛЯРИЯ</a:t>
            </a:r>
            <a:endParaRPr lang="ru-RU" dirty="0"/>
          </a:p>
        </p:txBody>
      </p:sp>
      <p:sp>
        <p:nvSpPr>
          <p:cNvPr id="14" name="Штриховая стрелка вправо 13"/>
          <p:cNvSpPr/>
          <p:nvPr/>
        </p:nvSpPr>
        <p:spPr>
          <a:xfrm>
            <a:off x="4071934" y="2928934"/>
            <a:ext cx="1143008" cy="357190"/>
          </a:xfrm>
          <a:prstGeom prst="striped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7286644" y="3571876"/>
            <a:ext cx="17145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Координирует всю работу центральных органов управления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143372" y="264318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1701 г.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214942" y="2643182"/>
            <a:ext cx="3429024" cy="78581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КОНСИЛИЯ МИНИСТРОВ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L 0.10226 0.07356 " pathEditMode="relative" ptsTypes="AA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 tmFilter="0,0; .5, 0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4" grpId="0" animBg="1"/>
      <p:bldP spid="4" grpId="1" animBg="1"/>
      <p:bldP spid="6" grpId="0" animBg="1"/>
      <p:bldP spid="6" grpId="1" animBg="1"/>
      <p:bldP spid="7" grpId="0"/>
      <p:bldP spid="7" grpId="1"/>
      <p:bldP spid="9" grpId="0"/>
      <p:bldP spid="9" grpId="1"/>
      <p:bldP spid="5" grpId="0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/>
      <p:bldP spid="15" grpId="1"/>
      <p:bldP spid="16" grpId="0"/>
      <p:bldP spid="16" grpId="1"/>
      <p:bldP spid="17" grpId="0" animBg="1"/>
      <p:bldP spid="17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57158" y="1142984"/>
            <a:ext cx="2143140" cy="150019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Сенат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УПРАВЛЕНИЕ И ВЛАСТЬ</a:t>
            </a:r>
            <a:endParaRPr lang="ru-RU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4714876" y="2571744"/>
          <a:ext cx="4214842" cy="1357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285720" y="3643314"/>
          <a:ext cx="8072494" cy="2928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43174" y="1214422"/>
            <a:ext cx="61436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 - Попечение о правосудии</a:t>
            </a:r>
          </a:p>
          <a:p>
            <a:r>
              <a:rPr lang="ru-RU" sz="2000" b="1" dirty="0" smtClean="0"/>
              <a:t> - Устройство государственных доходов</a:t>
            </a:r>
          </a:p>
          <a:p>
            <a:r>
              <a:rPr lang="ru-RU" sz="2000" b="1" dirty="0" smtClean="0"/>
              <a:t> - Общее управление</a:t>
            </a:r>
          </a:p>
          <a:p>
            <a:r>
              <a:rPr lang="ru-RU" sz="2000" b="1" dirty="0" smtClean="0"/>
              <a:t> - Торговля и хозяйство</a:t>
            </a:r>
            <a:endParaRPr lang="ru-RU" sz="2000" b="1" dirty="0"/>
          </a:p>
        </p:txBody>
      </p:sp>
      <p:sp>
        <p:nvSpPr>
          <p:cNvPr id="9" name="Двойная стрелка влево/вверх 8"/>
          <p:cNvSpPr/>
          <p:nvPr/>
        </p:nvSpPr>
        <p:spPr>
          <a:xfrm rot="540697" flipH="1" flipV="1">
            <a:off x="2061778" y="2404785"/>
            <a:ext cx="2566755" cy="1748362"/>
          </a:xfrm>
          <a:prstGeom prst="leftUpArrow">
            <a:avLst>
              <a:gd name="adj1" fmla="val 25000"/>
              <a:gd name="adj2" fmla="val 26987"/>
              <a:gd name="adj3" fmla="val 38913"/>
            </a:avLst>
          </a:prstGeom>
          <a:solidFill>
            <a:srgbClr val="00B0F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7" grpId="0">
        <p:bldAsOne/>
      </p:bldGraphic>
      <p:bldP spid="8" grpId="0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8" name="Прямая соединительная линия 67"/>
          <p:cNvCxnSpPr/>
          <p:nvPr/>
        </p:nvCxnSpPr>
        <p:spPr>
          <a:xfrm rot="5400000">
            <a:off x="3500430" y="3429000"/>
            <a:ext cx="18573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2608261" y="4464045"/>
            <a:ext cx="43569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Управление и власть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14678" y="1214422"/>
            <a:ext cx="2000264" cy="3571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ИМПЕРАТОР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14678" y="1714488"/>
            <a:ext cx="2000264" cy="28575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ГЕНЕРАЛ-ГУБЕРНАТОР</a:t>
            </a:r>
            <a:endParaRPr lang="ru-RU" sz="1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214678" y="2143116"/>
            <a:ext cx="2000264" cy="35719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СЕНАТ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42910" y="2143116"/>
            <a:ext cx="2071702" cy="35719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СИНОД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357818" y="2571744"/>
            <a:ext cx="3000396" cy="28575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ГЛАВНЫЙ МАГИСТРАТ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142976" y="4071942"/>
            <a:ext cx="3143272" cy="5715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Воевода</a:t>
            </a:r>
          </a:p>
          <a:p>
            <a:pPr algn="ctr"/>
            <a:r>
              <a:rPr lang="ru-RU" sz="1600" dirty="0" smtClean="0"/>
              <a:t>(уездная канцелярия)</a:t>
            </a:r>
            <a:endParaRPr lang="ru-RU" sz="1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142976" y="3500438"/>
            <a:ext cx="3143272" cy="50006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Воевода</a:t>
            </a:r>
          </a:p>
          <a:p>
            <a:pPr algn="ctr"/>
            <a:r>
              <a:rPr lang="ru-RU" sz="1600" dirty="0" smtClean="0"/>
              <a:t>(провинциальная канцелярия)</a:t>
            </a:r>
            <a:endParaRPr lang="ru-RU" sz="1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142976" y="2928934"/>
            <a:ext cx="3143272" cy="50006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ГУБЕРНАТОР</a:t>
            </a:r>
          </a:p>
          <a:p>
            <a:pPr algn="ctr"/>
            <a:r>
              <a:rPr lang="ru-RU" sz="1600" dirty="0" smtClean="0"/>
              <a:t>(губернская канцелярия)</a:t>
            </a:r>
            <a:endParaRPr lang="ru-RU" sz="1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357818" y="6500834"/>
            <a:ext cx="3000396" cy="28575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ЮСТИЦ-КОЛЛЕГИЯ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357818" y="6143644"/>
            <a:ext cx="3000396" cy="2857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РЕВИЗИОН-КОЛЛЕГИЯ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357818" y="5786454"/>
            <a:ext cx="3000396" cy="2857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ШТАТС-КОЛЛЕГИЯ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357818" y="5429264"/>
            <a:ext cx="3000396" cy="2857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КАМЕР-КОЛЛЕГИЯ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357818" y="5072074"/>
            <a:ext cx="3000396" cy="28575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АДМИРАЛТЕЙСКАЯ КОЛЛЕГИЯ</a:t>
            </a:r>
            <a:endParaRPr lang="ru-RU" sz="16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357818" y="4714884"/>
            <a:ext cx="3000396" cy="28575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ВОЕННАЯ КОЛЛЕГИЯ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357818" y="4357694"/>
            <a:ext cx="3000396" cy="28575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КОЛЛЕГИЯ ИНОСТРАННЫХ ДЕЛ</a:t>
            </a:r>
            <a:endParaRPr lang="ru-RU" sz="16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5357818" y="4000504"/>
            <a:ext cx="3000396" cy="2857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МАНУФАКТУР-КОЛЛЕГИЯ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357818" y="3643314"/>
            <a:ext cx="3000396" cy="2857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БЕРГ-КОЛЛЕГИЯ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357818" y="3286124"/>
            <a:ext cx="3000396" cy="2857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КОММЕРЦ-КОЛЛЕГИЯ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357818" y="2928934"/>
            <a:ext cx="3000396" cy="28575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ВОТЧИННАЯ КОЛЛЕГИЯ</a:t>
            </a:r>
            <a:endParaRPr lang="ru-RU" dirty="0"/>
          </a:p>
        </p:txBody>
      </p:sp>
      <p:cxnSp>
        <p:nvCxnSpPr>
          <p:cNvPr id="27" name="Прямая соединительная линия 26"/>
          <p:cNvCxnSpPr>
            <a:stCxn id="7" idx="2"/>
            <a:endCxn id="8" idx="0"/>
          </p:cNvCxnSpPr>
          <p:nvPr/>
        </p:nvCxnSpPr>
        <p:spPr>
          <a:xfrm rot="5400000">
            <a:off x="4143372" y="1643050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8" idx="2"/>
            <a:endCxn id="9" idx="0"/>
          </p:cNvCxnSpPr>
          <p:nvPr/>
        </p:nvCxnSpPr>
        <p:spPr>
          <a:xfrm rot="5400000">
            <a:off x="4143372" y="207167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9" idx="1"/>
            <a:endCxn id="10" idx="3"/>
          </p:cNvCxnSpPr>
          <p:nvPr/>
        </p:nvCxnSpPr>
        <p:spPr>
          <a:xfrm rot="10800000">
            <a:off x="2714612" y="2321711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7" idx="1"/>
            <a:endCxn id="10" idx="3"/>
          </p:cNvCxnSpPr>
          <p:nvPr/>
        </p:nvCxnSpPr>
        <p:spPr>
          <a:xfrm rot="10800000" flipV="1">
            <a:off x="2714612" y="1393017"/>
            <a:ext cx="500066" cy="928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8" idx="1"/>
            <a:endCxn id="10" idx="3"/>
          </p:cNvCxnSpPr>
          <p:nvPr/>
        </p:nvCxnSpPr>
        <p:spPr>
          <a:xfrm rot="10800000" flipV="1">
            <a:off x="2714612" y="1857363"/>
            <a:ext cx="500066" cy="4643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11" idx="1"/>
          </p:cNvCxnSpPr>
          <p:nvPr/>
        </p:nvCxnSpPr>
        <p:spPr>
          <a:xfrm rot="10800000">
            <a:off x="4786314" y="271462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25" idx="1"/>
          </p:cNvCxnSpPr>
          <p:nvPr/>
        </p:nvCxnSpPr>
        <p:spPr>
          <a:xfrm rot="10800000">
            <a:off x="4786314" y="307181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24" idx="1"/>
          </p:cNvCxnSpPr>
          <p:nvPr/>
        </p:nvCxnSpPr>
        <p:spPr>
          <a:xfrm rot="10800000">
            <a:off x="4786314" y="342900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23" idx="1"/>
          </p:cNvCxnSpPr>
          <p:nvPr/>
        </p:nvCxnSpPr>
        <p:spPr>
          <a:xfrm rot="10800000">
            <a:off x="4786314" y="378619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22" idx="1"/>
          </p:cNvCxnSpPr>
          <p:nvPr/>
        </p:nvCxnSpPr>
        <p:spPr>
          <a:xfrm rot="10800000">
            <a:off x="4786314" y="414338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stCxn id="21" idx="1"/>
          </p:cNvCxnSpPr>
          <p:nvPr/>
        </p:nvCxnSpPr>
        <p:spPr>
          <a:xfrm rot="10800000">
            <a:off x="4786314" y="450057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>
            <a:stCxn id="20" idx="1"/>
          </p:cNvCxnSpPr>
          <p:nvPr/>
        </p:nvCxnSpPr>
        <p:spPr>
          <a:xfrm rot="10800000">
            <a:off x="4786314" y="485776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stCxn id="19" idx="1"/>
          </p:cNvCxnSpPr>
          <p:nvPr/>
        </p:nvCxnSpPr>
        <p:spPr>
          <a:xfrm rot="10800000">
            <a:off x="4786314" y="521495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stCxn id="18" idx="1"/>
          </p:cNvCxnSpPr>
          <p:nvPr/>
        </p:nvCxnSpPr>
        <p:spPr>
          <a:xfrm rot="10800000">
            <a:off x="4786314" y="557214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>
            <a:stCxn id="17" idx="1"/>
          </p:cNvCxnSpPr>
          <p:nvPr/>
        </p:nvCxnSpPr>
        <p:spPr>
          <a:xfrm rot="10800000">
            <a:off x="4786314" y="592933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stCxn id="16" idx="1"/>
          </p:cNvCxnSpPr>
          <p:nvPr/>
        </p:nvCxnSpPr>
        <p:spPr>
          <a:xfrm rot="10800000">
            <a:off x="4786314" y="628652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stCxn id="15" idx="1"/>
          </p:cNvCxnSpPr>
          <p:nvPr/>
        </p:nvCxnSpPr>
        <p:spPr>
          <a:xfrm rot="10800000">
            <a:off x="4786314" y="664371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>
            <a:stCxn id="14" idx="3"/>
          </p:cNvCxnSpPr>
          <p:nvPr/>
        </p:nvCxnSpPr>
        <p:spPr>
          <a:xfrm flipV="1">
            <a:off x="4286248" y="3176588"/>
            <a:ext cx="147640" cy="23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>
            <a:stCxn id="13" idx="3"/>
          </p:cNvCxnSpPr>
          <p:nvPr/>
        </p:nvCxnSpPr>
        <p:spPr>
          <a:xfrm flipV="1">
            <a:off x="4286248" y="3748088"/>
            <a:ext cx="138115" cy="23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>
            <a:stCxn id="12" idx="3"/>
          </p:cNvCxnSpPr>
          <p:nvPr/>
        </p:nvCxnSpPr>
        <p:spPr>
          <a:xfrm>
            <a:off x="4286248" y="4357694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142976" y="1285860"/>
            <a:ext cx="3286148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управляли дворянским землевладением и городскими сословиями</a:t>
            </a:r>
            <a:endParaRPr lang="ru-RU" dirty="0"/>
          </a:p>
        </p:txBody>
      </p:sp>
      <p:cxnSp>
        <p:nvCxnSpPr>
          <p:cNvPr id="48" name="Прямая со стрелкой 47"/>
          <p:cNvCxnSpPr>
            <a:stCxn id="11" idx="1"/>
            <a:endCxn id="44" idx="3"/>
          </p:cNvCxnSpPr>
          <p:nvPr/>
        </p:nvCxnSpPr>
        <p:spPr>
          <a:xfrm rot="10800000">
            <a:off x="4429124" y="1747526"/>
            <a:ext cx="928694" cy="9670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>
            <a:stCxn id="25" idx="1"/>
            <a:endCxn id="44" idx="3"/>
          </p:cNvCxnSpPr>
          <p:nvPr/>
        </p:nvCxnSpPr>
        <p:spPr>
          <a:xfrm rot="10800000">
            <a:off x="4429124" y="1747526"/>
            <a:ext cx="928694" cy="13242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357290" y="4143380"/>
            <a:ext cx="3357586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Важнейшие, «государственные»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Функции по названию.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357290" y="4857760"/>
            <a:ext cx="3429024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Ответственная за доходы </a:t>
            </a:r>
            <a:r>
              <a:rPr lang="ru-RU" dirty="0" err="1" smtClean="0"/>
              <a:t>гос-ва</a:t>
            </a:r>
            <a:endParaRPr lang="ru-RU" dirty="0"/>
          </a:p>
        </p:txBody>
      </p:sp>
      <p:sp>
        <p:nvSpPr>
          <p:cNvPr id="63" name="TextBox 62"/>
          <p:cNvSpPr txBox="1"/>
          <p:nvPr/>
        </p:nvSpPr>
        <p:spPr>
          <a:xfrm>
            <a:off x="1357290" y="5286388"/>
            <a:ext cx="357190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Ответственная за расходы </a:t>
            </a:r>
            <a:r>
              <a:rPr lang="ru-RU" dirty="0" err="1" smtClean="0"/>
              <a:t>гос-ва</a:t>
            </a:r>
            <a:endParaRPr lang="ru-RU" dirty="0"/>
          </a:p>
        </p:txBody>
      </p:sp>
      <p:sp>
        <p:nvSpPr>
          <p:cNvPr id="64" name="TextBox 63"/>
          <p:cNvSpPr txBox="1"/>
          <p:nvPr/>
        </p:nvSpPr>
        <p:spPr>
          <a:xfrm>
            <a:off x="1357290" y="5715016"/>
            <a:ext cx="3500462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Контролировала сбор и расход казенных средств</a:t>
            </a:r>
            <a:endParaRPr lang="ru-RU" dirty="0"/>
          </a:p>
        </p:txBody>
      </p:sp>
      <p:sp>
        <p:nvSpPr>
          <p:cNvPr id="65" name="TextBox 64"/>
          <p:cNvSpPr txBox="1"/>
          <p:nvPr/>
        </p:nvSpPr>
        <p:spPr>
          <a:xfrm>
            <a:off x="714348" y="6429396"/>
            <a:ext cx="41434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Курировала судебную систему страны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500298" y="2285992"/>
            <a:ext cx="1928826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Ведала торговлей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500298" y="2714620"/>
            <a:ext cx="1928826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Занималась горным делом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500298" y="3429000"/>
            <a:ext cx="2143140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Занималась легкой промышленностью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7" name="Блок-схема: сохраненные данные 76"/>
          <p:cNvSpPr/>
          <p:nvPr/>
        </p:nvSpPr>
        <p:spPr>
          <a:xfrm>
            <a:off x="357158" y="2357430"/>
            <a:ext cx="1857388" cy="1643074"/>
          </a:xfrm>
          <a:prstGeom prst="flowChartOnlineStorag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Торговля и </a:t>
            </a:r>
            <a:r>
              <a:rPr lang="ru-RU" dirty="0" err="1" smtClean="0">
                <a:solidFill>
                  <a:srgbClr val="FF0000"/>
                </a:solidFill>
              </a:rPr>
              <a:t>промыш-ленность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79" name="Прямая со стрелкой 78"/>
          <p:cNvCxnSpPr>
            <a:stCxn id="24" idx="1"/>
            <a:endCxn id="67" idx="3"/>
          </p:cNvCxnSpPr>
          <p:nvPr/>
        </p:nvCxnSpPr>
        <p:spPr>
          <a:xfrm rot="10800000">
            <a:off x="4429124" y="2470658"/>
            <a:ext cx="928694" cy="9583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>
            <a:stCxn id="23" idx="1"/>
            <a:endCxn id="69" idx="3"/>
          </p:cNvCxnSpPr>
          <p:nvPr/>
        </p:nvCxnSpPr>
        <p:spPr>
          <a:xfrm rot="10800000">
            <a:off x="4429124" y="3037786"/>
            <a:ext cx="928694" cy="7484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>
            <a:stCxn id="22" idx="1"/>
            <a:endCxn id="70" idx="3"/>
          </p:cNvCxnSpPr>
          <p:nvPr/>
        </p:nvCxnSpPr>
        <p:spPr>
          <a:xfrm rot="10800000">
            <a:off x="4643438" y="3752166"/>
            <a:ext cx="714380" cy="3912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>
            <a:stCxn id="67" idx="1"/>
            <a:endCxn id="77" idx="3"/>
          </p:cNvCxnSpPr>
          <p:nvPr/>
        </p:nvCxnSpPr>
        <p:spPr>
          <a:xfrm rot="10800000" flipV="1">
            <a:off x="1904982" y="2470657"/>
            <a:ext cx="595317" cy="7083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>
            <a:stCxn id="69" idx="1"/>
            <a:endCxn id="77" idx="3"/>
          </p:cNvCxnSpPr>
          <p:nvPr/>
        </p:nvCxnSpPr>
        <p:spPr>
          <a:xfrm rot="10800000" flipV="1">
            <a:off x="1904982" y="3037785"/>
            <a:ext cx="595317" cy="1411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>
            <a:stCxn id="70" idx="1"/>
          </p:cNvCxnSpPr>
          <p:nvPr/>
        </p:nvCxnSpPr>
        <p:spPr>
          <a:xfrm rot="10800000">
            <a:off x="1928794" y="3214686"/>
            <a:ext cx="571504" cy="5374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 стрелкой 90"/>
          <p:cNvCxnSpPr>
            <a:stCxn id="21" idx="1"/>
            <a:endCxn id="54" idx="3"/>
          </p:cNvCxnSpPr>
          <p:nvPr/>
        </p:nvCxnSpPr>
        <p:spPr>
          <a:xfrm rot="10800000">
            <a:off x="4714876" y="4466546"/>
            <a:ext cx="642942" cy="34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 стрелкой 92"/>
          <p:cNvCxnSpPr>
            <a:stCxn id="20" idx="1"/>
            <a:endCxn id="54" idx="3"/>
          </p:cNvCxnSpPr>
          <p:nvPr/>
        </p:nvCxnSpPr>
        <p:spPr>
          <a:xfrm rot="10800000">
            <a:off x="4714876" y="4466546"/>
            <a:ext cx="642942" cy="3912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 стрелкой 94"/>
          <p:cNvCxnSpPr>
            <a:stCxn id="19" idx="1"/>
          </p:cNvCxnSpPr>
          <p:nvPr/>
        </p:nvCxnSpPr>
        <p:spPr>
          <a:xfrm rot="10800000">
            <a:off x="4714876" y="4500570"/>
            <a:ext cx="642942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 стрелкой 96"/>
          <p:cNvCxnSpPr>
            <a:stCxn id="18" idx="1"/>
            <a:endCxn id="62" idx="3"/>
          </p:cNvCxnSpPr>
          <p:nvPr/>
        </p:nvCxnSpPr>
        <p:spPr>
          <a:xfrm rot="10800000">
            <a:off x="4786314" y="5042426"/>
            <a:ext cx="571504" cy="5297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>
            <a:stCxn id="17" idx="1"/>
            <a:endCxn id="63" idx="3"/>
          </p:cNvCxnSpPr>
          <p:nvPr/>
        </p:nvCxnSpPr>
        <p:spPr>
          <a:xfrm rot="10800000">
            <a:off x="4929190" y="5471054"/>
            <a:ext cx="428628" cy="4582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 стрелкой 100"/>
          <p:cNvCxnSpPr>
            <a:stCxn id="16" idx="1"/>
            <a:endCxn id="64" idx="3"/>
          </p:cNvCxnSpPr>
          <p:nvPr/>
        </p:nvCxnSpPr>
        <p:spPr>
          <a:xfrm rot="10800000">
            <a:off x="4857752" y="6038182"/>
            <a:ext cx="500066" cy="248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Блок-схема: сохраненные данные 101"/>
          <p:cNvSpPr/>
          <p:nvPr/>
        </p:nvSpPr>
        <p:spPr>
          <a:xfrm>
            <a:off x="214282" y="4857760"/>
            <a:ext cx="1143008" cy="1500198"/>
          </a:xfrm>
          <a:prstGeom prst="flowChartOnlineStorag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0000"/>
              </a:lnSpc>
            </a:pPr>
            <a:r>
              <a:rPr lang="ru-RU" sz="1050" dirty="0" err="1" smtClean="0">
                <a:solidFill>
                  <a:schemeClr val="tx1"/>
                </a:solidFill>
              </a:rPr>
              <a:t>Занима-лись</a:t>
            </a:r>
            <a:r>
              <a:rPr lang="ru-RU" sz="1050" dirty="0" smtClean="0">
                <a:solidFill>
                  <a:schemeClr val="tx1"/>
                </a:solidFill>
              </a:rPr>
              <a:t> </a:t>
            </a:r>
            <a:r>
              <a:rPr lang="ru-RU" sz="1050" dirty="0" err="1" smtClean="0">
                <a:solidFill>
                  <a:schemeClr val="tx1"/>
                </a:solidFill>
              </a:rPr>
              <a:t>финан-сами</a:t>
            </a:r>
            <a:endParaRPr lang="ru-RU" sz="1050" dirty="0" smtClean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</a:pPr>
            <a:r>
              <a:rPr lang="ru-RU" sz="1050" dirty="0" smtClean="0">
                <a:solidFill>
                  <a:schemeClr val="tx1"/>
                </a:solidFill>
              </a:rPr>
              <a:t> </a:t>
            </a:r>
            <a:r>
              <a:rPr lang="ru-RU" sz="1050" dirty="0" err="1" smtClean="0">
                <a:solidFill>
                  <a:schemeClr val="tx1"/>
                </a:solidFill>
              </a:rPr>
              <a:t>гос-ва</a:t>
            </a:r>
            <a:endParaRPr lang="ru-RU" sz="1050" dirty="0">
              <a:solidFill>
                <a:schemeClr val="tx1"/>
              </a:solidFill>
            </a:endParaRPr>
          </a:p>
        </p:txBody>
      </p:sp>
      <p:cxnSp>
        <p:nvCxnSpPr>
          <p:cNvPr id="104" name="Прямая со стрелкой 103"/>
          <p:cNvCxnSpPr>
            <a:stCxn id="15" idx="1"/>
            <a:endCxn id="65" idx="3"/>
          </p:cNvCxnSpPr>
          <p:nvPr/>
        </p:nvCxnSpPr>
        <p:spPr>
          <a:xfrm rot="10800000">
            <a:off x="4857752" y="6614062"/>
            <a:ext cx="500066" cy="296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000"/>
                            </p:stCondLst>
                            <p:childTnLst>
                              <p:par>
                                <p:cTn id="60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9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10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20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3000"/>
                            </p:stCondLst>
                            <p:childTnLst>
                              <p:par>
                                <p:cTn id="92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40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000"/>
                            </p:stCondLst>
                            <p:childTnLst>
                              <p:par>
                                <p:cTn id="106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13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7000"/>
                            </p:stCondLst>
                            <p:childTnLst>
                              <p:par>
                                <p:cTn id="120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8000"/>
                            </p:stCondLst>
                            <p:childTnLst>
                              <p:par>
                                <p:cTn id="1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8500"/>
                            </p:stCondLst>
                            <p:childTnLst>
                              <p:par>
                                <p:cTn id="1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9000"/>
                            </p:stCondLst>
                            <p:childTnLst>
                              <p:par>
                                <p:cTn id="1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44" grpId="0" animBg="1"/>
      <p:bldP spid="54" grpId="0" animBg="1"/>
      <p:bldP spid="62" grpId="0" animBg="1"/>
      <p:bldP spid="63" grpId="0" animBg="1"/>
      <p:bldP spid="64" grpId="0" animBg="1"/>
      <p:bldP spid="65" grpId="0" animBg="1"/>
      <p:bldP spid="67" grpId="0" animBg="1"/>
      <p:bldP spid="69" grpId="0" animBg="1"/>
      <p:bldP spid="70" grpId="0" animBg="1"/>
      <p:bldP spid="77" grpId="0" animBg="1"/>
      <p:bldP spid="10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Административное деление (1708)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285720" y="1397000"/>
          <a:ext cx="8572560" cy="5246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Административное управление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357298"/>
            <a:ext cx="4143404" cy="57150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ГЕНЕРАЛ-ГУБЕРНАТОРЫ или ГУБЕРНАТОРЫ</a:t>
            </a:r>
          </a:p>
          <a:p>
            <a:pPr algn="ctr"/>
            <a:r>
              <a:rPr lang="ru-RU" sz="1600" dirty="0" smtClean="0"/>
              <a:t>(наиболее важные провинции)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1357298"/>
            <a:ext cx="1857388" cy="57150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ВОЕВОДЫ</a:t>
            </a:r>
          </a:p>
          <a:p>
            <a:pPr algn="ctr"/>
            <a:r>
              <a:rPr lang="ru-RU" sz="1200" dirty="0" smtClean="0"/>
              <a:t>(остальные провинции)</a:t>
            </a:r>
            <a:endParaRPr lang="ru-RU" sz="1200" dirty="0"/>
          </a:p>
        </p:txBody>
      </p:sp>
      <p:sp>
        <p:nvSpPr>
          <p:cNvPr id="6" name="Равно 5"/>
          <p:cNvSpPr/>
          <p:nvPr/>
        </p:nvSpPr>
        <p:spPr>
          <a:xfrm>
            <a:off x="4357686" y="1500174"/>
            <a:ext cx="357190" cy="285752"/>
          </a:xfrm>
          <a:prstGeom prst="mathEqual">
            <a:avLst/>
          </a:prstGeom>
          <a:solidFill>
            <a:srgbClr val="002060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72264" y="1357298"/>
            <a:ext cx="2286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предоставлены широкие полномочия в административной, полицейской, финансовой и судебной сферах</a:t>
            </a:r>
            <a:endParaRPr lang="ru-RU" sz="1600" dirty="0"/>
          </a:p>
        </p:txBody>
      </p:sp>
      <p:sp>
        <p:nvSpPr>
          <p:cNvPr id="8" name="Минус 7"/>
          <p:cNvSpPr/>
          <p:nvPr/>
        </p:nvSpPr>
        <p:spPr>
          <a:xfrm>
            <a:off x="6500826" y="1500174"/>
            <a:ext cx="500066" cy="71438"/>
          </a:xfrm>
          <a:prstGeom prst="mathMinus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357422" y="4214818"/>
            <a:ext cx="4429156" cy="785818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ОБЕР-КОМЕНДАНТЫ</a:t>
            </a:r>
          </a:p>
          <a:p>
            <a:pPr algn="ctr"/>
            <a:r>
              <a:rPr lang="ru-RU" dirty="0" smtClean="0"/>
              <a:t>(управляли провинциями)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57158" y="2143116"/>
            <a:ext cx="1357322" cy="64294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ВИЦЕ-ГУБЕРНАТОР (помощник)</a:t>
            </a:r>
            <a:endParaRPr lang="ru-RU" sz="11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785918" y="2143116"/>
            <a:ext cx="1357322" cy="64294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ОБЕР-КОМЕНДАНТ (ведал военными делами)</a:t>
            </a:r>
            <a:endParaRPr lang="ru-RU" sz="11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214678" y="2143116"/>
            <a:ext cx="1357322" cy="64294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ОЕБР-КОМИССАР (ведал денежными и хлебными сборами)</a:t>
            </a:r>
            <a:endParaRPr lang="ru-RU" sz="11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643438" y="2143116"/>
            <a:ext cx="1357322" cy="64294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ЛАНДРИХТЕР (ведал правосудием)</a:t>
            </a:r>
            <a:endParaRPr lang="ru-RU" sz="1100" dirty="0"/>
          </a:p>
        </p:txBody>
      </p:sp>
      <p:sp>
        <p:nvSpPr>
          <p:cNvPr id="22" name="TextBox 21"/>
          <p:cNvSpPr txBox="1"/>
          <p:nvPr/>
        </p:nvSpPr>
        <p:spPr>
          <a:xfrm>
            <a:off x="1142976" y="1857364"/>
            <a:ext cx="4857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Канцелярия и штат </a:t>
            </a:r>
            <a:r>
              <a:rPr lang="ru-RU" sz="1600" dirty="0" err="1" smtClean="0"/>
              <a:t>помошников</a:t>
            </a:r>
            <a:r>
              <a:rPr lang="ru-RU" sz="1600" dirty="0" smtClean="0"/>
              <a:t>:</a:t>
            </a:r>
            <a:endParaRPr lang="ru-RU" sz="1600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3857620" y="2000240"/>
            <a:ext cx="1357322" cy="2214578"/>
          </a:xfrm>
          <a:prstGeom prst="downArrow">
            <a:avLst/>
          </a:prstGeom>
          <a:solidFill>
            <a:srgbClr val="002060">
              <a:alpha val="48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3857620" y="5072074"/>
            <a:ext cx="1357322" cy="857256"/>
          </a:xfrm>
          <a:prstGeom prst="downArrow">
            <a:avLst/>
          </a:prstGeom>
          <a:solidFill>
            <a:srgbClr val="002060">
              <a:alpha val="48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2357422" y="5929330"/>
            <a:ext cx="4429156" cy="785818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КОМЕНДАНТЫ</a:t>
            </a:r>
          </a:p>
          <a:p>
            <a:pPr algn="ctr"/>
            <a:r>
              <a:rPr lang="ru-RU" dirty="0" smtClean="0"/>
              <a:t>(возглавляли уезды)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357950" y="3143248"/>
            <a:ext cx="2428892" cy="342902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6429388" y="321468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МАГИСТРАТ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572264" y="3714752"/>
            <a:ext cx="21431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- выборные сословные коллегиальные органы управления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6357950" y="3643314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Руководил: </a:t>
            </a:r>
            <a:r>
              <a:rPr lang="ru-RU" dirty="0" smtClean="0">
                <a:solidFill>
                  <a:srgbClr val="C00000"/>
                </a:solidFill>
              </a:rPr>
              <a:t>ГЛАВНЫЙ</a:t>
            </a:r>
          </a:p>
          <a:p>
            <a:pPr algn="r"/>
            <a:r>
              <a:rPr lang="ru-RU" dirty="0" smtClean="0">
                <a:solidFill>
                  <a:srgbClr val="C00000"/>
                </a:solidFill>
              </a:rPr>
              <a:t> МАГИСТРАТ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00826" y="4357694"/>
            <a:ext cx="22145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2060"/>
                </a:solidFill>
              </a:rPr>
              <a:t>В состав входили: </a:t>
            </a:r>
            <a:r>
              <a:rPr lang="ru-RU" sz="1600" dirty="0" err="1" smtClean="0">
                <a:solidFill>
                  <a:srgbClr val="C00000"/>
                </a:solidFill>
              </a:rPr>
              <a:t>обер-президент</a:t>
            </a:r>
            <a:r>
              <a:rPr lang="ru-RU" sz="1600" dirty="0" smtClean="0">
                <a:solidFill>
                  <a:srgbClr val="C00000"/>
                </a:solidFill>
              </a:rPr>
              <a:t>, президент, бургомистры, ратманы, прокурор, главный судья, советники, асессоры и канцелярия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32" name="Крест 31"/>
          <p:cNvSpPr/>
          <p:nvPr/>
        </p:nvSpPr>
        <p:spPr>
          <a:xfrm>
            <a:off x="7429520" y="3500438"/>
            <a:ext cx="928694" cy="857256"/>
          </a:xfrm>
          <a:prstGeom prst="plus">
            <a:avLst>
              <a:gd name="adj" fmla="val 39498"/>
            </a:avLst>
          </a:prstGeom>
          <a:solidFill>
            <a:srgbClr val="C00000"/>
          </a:solidFill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500"/>
                            </p:stCondLst>
                            <p:childTnLst>
                              <p:par>
                                <p:cTn id="78" presetID="10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9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1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35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8000"/>
                            </p:stCondLst>
                            <p:childTnLst>
                              <p:par>
                                <p:cTn id="94" presetID="10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 animBg="1"/>
      <p:bldP spid="9" grpId="0" animBg="1"/>
      <p:bldP spid="9" grpId="1" animBg="1"/>
      <p:bldP spid="12" grpId="0" animBg="1"/>
      <p:bldP spid="13" grpId="0" animBg="1"/>
      <p:bldP spid="14" grpId="0" animBg="1"/>
      <p:bldP spid="15" grpId="0" animBg="1"/>
      <p:bldP spid="22" grpId="0"/>
      <p:bldP spid="11" grpId="0" animBg="1"/>
      <p:bldP spid="23" grpId="0" animBg="1"/>
      <p:bldP spid="24" grpId="0" animBg="1"/>
      <p:bldP spid="24" grpId="1" animBg="1"/>
      <p:bldP spid="25" grpId="0" animBg="1"/>
      <p:bldP spid="26" grpId="0"/>
      <p:bldP spid="27" grpId="0"/>
      <p:bldP spid="27" grpId="1"/>
      <p:bldP spid="28" grpId="0"/>
      <p:bldP spid="28" grpId="1"/>
      <p:bldP spid="29" grpId="0"/>
      <p:bldP spid="32" grpId="0" animBg="1"/>
      <p:bldP spid="32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642910" y="3571876"/>
            <a:ext cx="7929618" cy="2286016"/>
            <a:chOff x="642910" y="3571876"/>
            <a:chExt cx="7929618" cy="2286016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642910" y="4857760"/>
              <a:ext cx="7929618" cy="1000132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chemeClr val="tx1"/>
                  </a:solidFill>
                </a:rPr>
                <a:t>ПОДУШНАЯ ПОДАТЬ </a:t>
              </a:r>
            </a:p>
            <a:p>
              <a:pPr algn="ctr"/>
              <a:r>
                <a:rPr lang="ru-RU" sz="2400" dirty="0" smtClean="0"/>
                <a:t>(новая система налогообложения) 1718-1724 гг.</a:t>
              </a:r>
              <a:endParaRPr lang="ru-RU" sz="2400" dirty="0"/>
            </a:p>
          </p:txBody>
        </p:sp>
        <p:sp>
          <p:nvSpPr>
            <p:cNvPr id="12" name="Стрелка вниз 11"/>
            <p:cNvSpPr/>
            <p:nvPr/>
          </p:nvSpPr>
          <p:spPr>
            <a:xfrm>
              <a:off x="6286512" y="3643314"/>
              <a:ext cx="428628" cy="1357322"/>
            </a:xfrm>
            <a:prstGeom prst="downArrow">
              <a:avLst/>
            </a:prstGeom>
            <a:solidFill>
              <a:srgbClr val="7030A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Стрелка вниз 10"/>
            <p:cNvSpPr/>
            <p:nvPr/>
          </p:nvSpPr>
          <p:spPr>
            <a:xfrm>
              <a:off x="1785918" y="3571876"/>
              <a:ext cx="428628" cy="1357322"/>
            </a:xfrm>
            <a:prstGeom prst="downArrow">
              <a:avLst/>
            </a:prstGeom>
            <a:solidFill>
              <a:srgbClr val="7030A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Сословная реформа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2357430"/>
            <a:ext cx="4000528" cy="135732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ПОМЕЩИЧЬИ </a:t>
            </a:r>
          </a:p>
          <a:p>
            <a:pPr algn="ctr"/>
            <a:r>
              <a:rPr lang="ru-RU" dirty="0" smtClean="0"/>
              <a:t>крепостные крестьяне</a:t>
            </a: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3286124"/>
            <a:ext cx="2000264" cy="35719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холопы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2357430"/>
            <a:ext cx="4000528" cy="135732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Государственные</a:t>
            </a:r>
            <a:r>
              <a:rPr lang="ru-RU" dirty="0" smtClean="0"/>
              <a:t> крестьяне</a:t>
            </a:r>
          </a:p>
          <a:p>
            <a:pPr algn="ctr"/>
            <a:r>
              <a:rPr lang="ru-RU" dirty="0" err="1" smtClean="0"/>
              <a:t>Объеденены</a:t>
            </a:r>
            <a:r>
              <a:rPr lang="ru-RU" dirty="0" smtClean="0"/>
              <a:t> по тягловому (налоговому) принципу</a:t>
            </a:r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>
            <a:off x="5929322" y="1714488"/>
            <a:ext cx="428628" cy="857256"/>
          </a:xfrm>
          <a:prstGeom prst="downArrow">
            <a:avLst/>
          </a:prstGeom>
          <a:solidFill>
            <a:srgbClr val="7030A0"/>
          </a:solidFill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2928926" y="1714488"/>
            <a:ext cx="428628" cy="857256"/>
          </a:xfrm>
          <a:prstGeom prst="downArrow">
            <a:avLst/>
          </a:prstGeom>
          <a:solidFill>
            <a:srgbClr val="7030A0"/>
          </a:solidFill>
          <a:scene3d>
            <a:camera prst="orthographicFront">
              <a:rot lat="0" lon="0" rev="189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643174" y="1357298"/>
            <a:ext cx="4000528" cy="57150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Крестьяне </a:t>
            </a:r>
            <a:endParaRPr lang="ru-RU" sz="32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2.59259E-6 L -0.48646 0.0044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" y="2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7" grpId="0" animBg="1"/>
      <p:bldP spid="8" grpId="0" animBg="1"/>
      <p:bldP spid="9" grpId="0" animBg="1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Горизонтальный свиток 14"/>
          <p:cNvSpPr/>
          <p:nvPr/>
        </p:nvSpPr>
        <p:spPr>
          <a:xfrm>
            <a:off x="5000628" y="4071942"/>
            <a:ext cx="3429024" cy="2357454"/>
          </a:xfrm>
          <a:prstGeom prst="horizontalScroll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Имели право переходить в другие сословия, менять место жительства, их не могли продать, но они могли быть переданы частным владельцам.</a:t>
            </a:r>
            <a:endParaRPr lang="ru-RU" sz="1600" dirty="0"/>
          </a:p>
        </p:txBody>
      </p:sp>
      <p:sp>
        <p:nvSpPr>
          <p:cNvPr id="17" name="Стрелка вверх 16"/>
          <p:cNvSpPr/>
          <p:nvPr/>
        </p:nvSpPr>
        <p:spPr>
          <a:xfrm>
            <a:off x="6643702" y="3643314"/>
            <a:ext cx="357190" cy="857256"/>
          </a:xfrm>
          <a:prstGeom prst="upArrow">
            <a:avLst/>
          </a:prstGeom>
          <a:solidFill>
            <a:srgbClr val="0070C0"/>
          </a:solidFill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Горизонтальный свиток 13"/>
          <p:cNvSpPr/>
          <p:nvPr/>
        </p:nvSpPr>
        <p:spPr>
          <a:xfrm>
            <a:off x="571472" y="4071942"/>
            <a:ext cx="3429024" cy="2357454"/>
          </a:xfrm>
          <a:prstGeom prst="horizontalScroll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Полное подчинение помещику, который мог купить, продать, обменять крепостных, сослать их в Сибирь или отдать в смирительные или </a:t>
            </a:r>
            <a:r>
              <a:rPr lang="ru-RU" sz="1600" dirty="0" err="1" smtClean="0"/>
              <a:t>арестанские</a:t>
            </a:r>
            <a:r>
              <a:rPr lang="ru-RU" sz="1600" dirty="0" smtClean="0"/>
              <a:t> дома</a:t>
            </a:r>
            <a:endParaRPr lang="ru-RU" sz="1600" dirty="0"/>
          </a:p>
        </p:txBody>
      </p:sp>
      <p:sp>
        <p:nvSpPr>
          <p:cNvPr id="16" name="Стрелка вверх 15"/>
          <p:cNvSpPr/>
          <p:nvPr/>
        </p:nvSpPr>
        <p:spPr>
          <a:xfrm>
            <a:off x="1928794" y="3643314"/>
            <a:ext cx="357190" cy="857256"/>
          </a:xfrm>
          <a:prstGeom prst="upArrow">
            <a:avLst/>
          </a:prstGeom>
          <a:solidFill>
            <a:srgbClr val="0070C0"/>
          </a:solidFill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2357430"/>
            <a:ext cx="4000528" cy="135732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ПОМЕЩИЧЬИ </a:t>
            </a:r>
          </a:p>
          <a:p>
            <a:pPr algn="ctr"/>
            <a:r>
              <a:rPr lang="ru-RU" dirty="0" smtClean="0"/>
              <a:t>крепостные крестьяне</a:t>
            </a:r>
          </a:p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43438" y="2357430"/>
            <a:ext cx="4000528" cy="135732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Государственные</a:t>
            </a:r>
            <a:r>
              <a:rPr lang="ru-RU" dirty="0" smtClean="0"/>
              <a:t> крестьяне</a:t>
            </a:r>
          </a:p>
          <a:p>
            <a:pPr algn="ctr"/>
            <a:r>
              <a:rPr lang="ru-RU" dirty="0" err="1" smtClean="0"/>
              <a:t>Объеденены</a:t>
            </a:r>
            <a:r>
              <a:rPr lang="ru-RU" dirty="0" smtClean="0"/>
              <a:t> по тягловому (налоговому) принципу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Сословная реформа</a:t>
            </a:r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>
            <a:off x="5929322" y="1714488"/>
            <a:ext cx="428628" cy="857256"/>
          </a:xfrm>
          <a:prstGeom prst="downArrow">
            <a:avLst/>
          </a:prstGeom>
          <a:solidFill>
            <a:srgbClr val="7030A0"/>
          </a:solidFill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2928926" y="1714488"/>
            <a:ext cx="428628" cy="857256"/>
          </a:xfrm>
          <a:prstGeom prst="downArrow">
            <a:avLst/>
          </a:prstGeom>
          <a:solidFill>
            <a:srgbClr val="7030A0"/>
          </a:solidFill>
          <a:scene3d>
            <a:camera prst="orthographicFront">
              <a:rot lat="0" lon="0" rev="189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643174" y="1357298"/>
            <a:ext cx="4000528" cy="57150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Крестьяне 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4071934" y="3929066"/>
            <a:ext cx="1285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ПРАВА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4" grpId="0" animBg="1"/>
      <p:bldP spid="16" grpId="0" animBg="1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Сословная реформа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1500174"/>
            <a:ext cx="3571900" cy="71438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Посессионные крестьяне</a:t>
            </a:r>
            <a:endParaRPr lang="ru-RU" sz="2400" dirty="0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5000628" y="1000108"/>
            <a:ext cx="3143272" cy="2357454"/>
          </a:xfrm>
          <a:prstGeom prst="horizontalScroll">
            <a:avLst/>
          </a:prstGeom>
          <a:solidFill>
            <a:srgbClr val="7030A0"/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dirty="0" smtClean="0"/>
              <a:t>Покупались купцами и приписывались к мануфактурам. Продажа посессионных крестьян осуществлялась только вместе с продажей мануфактуры.</a:t>
            </a:r>
            <a:endParaRPr lang="ru-RU" dirty="0"/>
          </a:p>
        </p:txBody>
      </p:sp>
      <p:sp>
        <p:nvSpPr>
          <p:cNvPr id="7" name="Вертикальный свиток 6"/>
          <p:cNvSpPr/>
          <p:nvPr/>
        </p:nvSpPr>
        <p:spPr>
          <a:xfrm>
            <a:off x="785786" y="2786058"/>
            <a:ext cx="3429024" cy="3500462"/>
          </a:xfrm>
          <a:prstGeom prst="verticalScroll">
            <a:avLst/>
          </a:prstGeom>
          <a:solidFill>
            <a:srgbClr val="7030A0"/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Должны были выполнять различные работы на производстве, не могли переводиться на сельскохозяйственные работы, отдаваться в рекруты и т. д.</a:t>
            </a:r>
            <a:endParaRPr lang="ru-RU" dirty="0"/>
          </a:p>
        </p:txBody>
      </p:sp>
      <p:cxnSp>
        <p:nvCxnSpPr>
          <p:cNvPr id="12" name="Прямая со стрелкой 11"/>
          <p:cNvCxnSpPr>
            <a:stCxn id="4" idx="3"/>
            <a:endCxn id="6" idx="1"/>
          </p:cNvCxnSpPr>
          <p:nvPr/>
        </p:nvCxnSpPr>
        <p:spPr>
          <a:xfrm>
            <a:off x="4214810" y="1857364"/>
            <a:ext cx="785818" cy="321471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4" idx="2"/>
            <a:endCxn id="7" idx="0"/>
          </p:cNvCxnSpPr>
          <p:nvPr/>
        </p:nvCxnSpPr>
        <p:spPr>
          <a:xfrm rot="16200000" flipH="1">
            <a:off x="2178827" y="2464587"/>
            <a:ext cx="571504" cy="7143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хема 8"/>
          <p:cNvGraphicFramePr/>
          <p:nvPr/>
        </p:nvGraphicFramePr>
        <p:xfrm>
          <a:off x="1000100" y="214290"/>
          <a:ext cx="1471594" cy="6083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3214678" y="571480"/>
          <a:ext cx="5776922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Graphic spid="8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2000232" y="3929066"/>
            <a:ext cx="5286412" cy="64294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НЕДВИЖИМОСТЬ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СОСЛОВНАЯ РЕФОРМА</a:t>
            </a:r>
            <a:endParaRPr lang="ru-RU" dirty="0"/>
          </a:p>
        </p:txBody>
      </p:sp>
      <p:cxnSp>
        <p:nvCxnSpPr>
          <p:cNvPr id="7" name="Прямая со стрелкой 6"/>
          <p:cNvCxnSpPr>
            <a:stCxn id="4" idx="2"/>
          </p:cNvCxnSpPr>
          <p:nvPr/>
        </p:nvCxnSpPr>
        <p:spPr>
          <a:xfrm rot="16200000" flipH="1">
            <a:off x="2553876" y="2625322"/>
            <a:ext cx="1143010" cy="1750233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5" idx="2"/>
          </p:cNvCxnSpPr>
          <p:nvPr/>
        </p:nvCxnSpPr>
        <p:spPr>
          <a:xfrm rot="5400000">
            <a:off x="5232801" y="2625324"/>
            <a:ext cx="1143010" cy="1750231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500034" y="2000240"/>
            <a:ext cx="3500462" cy="92869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ВОТЧИНА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929190" y="2000240"/>
            <a:ext cx="3500462" cy="92869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ПОМЕСТЬЕ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142976" y="1428736"/>
            <a:ext cx="707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МАЙОРАТНЫЙ ПОРЯДОК (С 1714 Г.) – НАСЛЕДОВАНИЕ ПО ЗАКОНУ</a:t>
            </a:r>
            <a:endParaRPr lang="ru-RU" b="1" dirty="0"/>
          </a:p>
        </p:txBody>
      </p:sp>
      <p:sp>
        <p:nvSpPr>
          <p:cNvPr id="14" name="Выноска 3 (с границей) 13"/>
          <p:cNvSpPr/>
          <p:nvPr/>
        </p:nvSpPr>
        <p:spPr>
          <a:xfrm>
            <a:off x="1928794" y="2643182"/>
            <a:ext cx="2571768" cy="785818"/>
          </a:xfrm>
          <a:prstGeom prst="accent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68300"/>
              <a:gd name="adj6" fmla="val -14348"/>
              <a:gd name="adj7" fmla="val 204030"/>
              <a:gd name="adj8" fmla="val 4034"/>
            </a:avLst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СТАРШЕМУ СЫНУ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000232" y="4929198"/>
            <a:ext cx="5286412" cy="64294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ДВИЖИМОЕ ИМУЩЕСТВО (ПОРОВНУ)</a:t>
            </a:r>
            <a:endParaRPr lang="ru-RU" dirty="0"/>
          </a:p>
        </p:txBody>
      </p:sp>
      <p:sp>
        <p:nvSpPr>
          <p:cNvPr id="16" name="Выноска 3 (с границей) 15"/>
          <p:cNvSpPr/>
          <p:nvPr/>
        </p:nvSpPr>
        <p:spPr>
          <a:xfrm>
            <a:off x="5500694" y="2643182"/>
            <a:ext cx="2571768" cy="785818"/>
          </a:xfrm>
          <a:prstGeom prst="accentCallout3">
            <a:avLst>
              <a:gd name="adj1" fmla="val 21280"/>
              <a:gd name="adj2" fmla="val 105289"/>
              <a:gd name="adj3" fmla="val 26339"/>
              <a:gd name="adj4" fmla="val 114733"/>
              <a:gd name="adj5" fmla="val 241659"/>
              <a:gd name="adj6" fmla="val 115506"/>
              <a:gd name="adj7" fmla="val 333041"/>
              <a:gd name="adj8" fmla="val 68961"/>
            </a:avLst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ОСТАЛЬНЫЕ НАСЛЕДНИКИ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 animBg="1"/>
      <p:bldP spid="4" grpId="1" animBg="1"/>
      <p:bldP spid="5" grpId="0" animBg="1"/>
      <p:bldP spid="5" grpId="1" animBg="1"/>
      <p:bldP spid="13" grpId="0"/>
      <p:bldP spid="14" grpId="0" animBg="1"/>
      <p:bldP spid="15" grpId="1" animBg="1"/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СОСЛОВНАЯ РЕФОРМА (ГОРОДСКАЯ)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357158" y="1397000"/>
          <a:ext cx="5929354" cy="5175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Предпосылки реформ: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реформ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11604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Содержимое 3"/>
          <p:cNvGraphicFramePr>
            <a:graphicFrameLocks/>
          </p:cNvGraphicFramePr>
          <p:nvPr/>
        </p:nvGraphicFramePr>
        <p:xfrm>
          <a:off x="357158" y="3000372"/>
          <a:ext cx="8686800" cy="11604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2" name="Содержимое 3"/>
          <p:cNvGraphicFramePr>
            <a:graphicFrameLocks/>
          </p:cNvGraphicFramePr>
          <p:nvPr/>
        </p:nvGraphicFramePr>
        <p:xfrm>
          <a:off x="357158" y="4572008"/>
          <a:ext cx="8686800" cy="11604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8" grpId="0">
        <p:bldAsOne/>
      </p:bldGraphic>
      <p:bldGraphic spid="12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Военная реформа</a:t>
            </a:r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1857356" y="121442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Содержимое 3" descr="2к.jpg"/>
          <p:cNvPicPr>
            <a:picLocks noGrp="1" noChangeAspect="1"/>
          </p:cNvPicPr>
          <p:nvPr>
            <p:ph idx="1"/>
          </p:nvPr>
        </p:nvPicPr>
        <p:blipFill>
          <a:blip r:embed="rId7"/>
          <a:stretch>
            <a:fillRect/>
          </a:stretch>
        </p:blipFill>
        <p:spPr>
          <a:xfrm>
            <a:off x="785786" y="1643050"/>
            <a:ext cx="2590800" cy="3048000"/>
          </a:xfrm>
          <a:effectLst>
            <a:outerShdw blurRad="177800" dist="50800" dir="3420000" sx="102000" sy="102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contourW="12700">
            <a:bevelT/>
            <a:contourClr>
              <a:schemeClr val="bg2">
                <a:lumMod val="50000"/>
              </a:schemeClr>
            </a:contourClr>
          </a:sp3d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Военная реформа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4552952" cy="24463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Блок-схема: узел суммирования 9"/>
          <p:cNvSpPr/>
          <p:nvPr/>
        </p:nvSpPr>
        <p:spPr>
          <a:xfrm>
            <a:off x="785786" y="1357298"/>
            <a:ext cx="3500462" cy="2928958"/>
          </a:xfrm>
          <a:prstGeom prst="flowChartSummingJunction">
            <a:avLst/>
          </a:prstGeom>
          <a:solidFill>
            <a:schemeClr val="accent1">
              <a:alpha val="54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9" name="Содержимое 6"/>
          <p:cNvGraphicFramePr>
            <a:graphicFrameLocks/>
          </p:cNvGraphicFramePr>
          <p:nvPr/>
        </p:nvGraphicFramePr>
        <p:xfrm>
          <a:off x="2000232" y="4214818"/>
          <a:ext cx="6196026" cy="2500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2" name="Схема 11"/>
          <p:cNvGraphicFramePr/>
          <p:nvPr/>
        </p:nvGraphicFramePr>
        <p:xfrm>
          <a:off x="3214678" y="250030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aphicFrame>
        <p:nvGraphicFramePr>
          <p:cNvPr id="13" name="Схема 12"/>
          <p:cNvGraphicFramePr/>
          <p:nvPr/>
        </p:nvGraphicFramePr>
        <p:xfrm>
          <a:off x="2071670" y="6215082"/>
          <a:ext cx="6096000" cy="603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  <p:sp>
        <p:nvSpPr>
          <p:cNvPr id="15" name="Стрелка углом вверх 14"/>
          <p:cNvSpPr/>
          <p:nvPr/>
        </p:nvSpPr>
        <p:spPr>
          <a:xfrm rot="5400000">
            <a:off x="8322495" y="6107925"/>
            <a:ext cx="428628" cy="785818"/>
          </a:xfrm>
          <a:prstGeom prst="bentUpArrow">
            <a:avLst>
              <a:gd name="adj1" fmla="val 31214"/>
              <a:gd name="adj2" fmla="val 21893"/>
              <a:gd name="adj3" fmla="val 50000"/>
            </a:avLst>
          </a:prstGeom>
          <a:scene3d>
            <a:camera prst="orthographicFront">
              <a:rot lat="0" lon="1080000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66181E-6 L -0.27014 -0.34907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" y="-1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00393E-6 L -0.00382 -0.0768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10" grpId="0" animBg="1"/>
      <p:bldGraphic spid="9" grpId="0">
        <p:bldAsOne/>
      </p:bldGraphic>
      <p:bldGraphic spid="9" grpId="1">
        <p:bldAsOne/>
      </p:bldGraphic>
      <p:bldGraphic spid="12" grpId="0">
        <p:bldAsOne/>
      </p:bldGraphic>
      <p:bldGraphic spid="12" grpId="1">
        <p:bldAsOne/>
      </p:bldGraphic>
      <p:bldGraphic spid="13" grpId="0">
        <p:bldAsOne/>
      </p:bldGraphic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Военная реформа</a:t>
            </a:r>
            <a:endParaRPr lang="ru-RU" dirty="0"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idx="1"/>
          </p:nvPr>
        </p:nvGraphicFramePr>
        <p:xfrm>
          <a:off x="304800" y="1357298"/>
          <a:ext cx="8686800" cy="1874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6" name="Содержимое 13"/>
          <p:cNvGraphicFramePr>
            <a:graphicFrameLocks/>
          </p:cNvGraphicFramePr>
          <p:nvPr/>
        </p:nvGraphicFramePr>
        <p:xfrm>
          <a:off x="314356" y="2571744"/>
          <a:ext cx="8686800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20" name="Содержимое 13"/>
          <p:cNvGraphicFramePr>
            <a:graphicFrameLocks/>
          </p:cNvGraphicFramePr>
          <p:nvPr/>
        </p:nvGraphicFramePr>
        <p:xfrm>
          <a:off x="314356" y="3786190"/>
          <a:ext cx="8686800" cy="1857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aphicFrame>
        <p:nvGraphicFramePr>
          <p:cNvPr id="21" name="Содержимое 13"/>
          <p:cNvGraphicFramePr>
            <a:graphicFrameLocks/>
          </p:cNvGraphicFramePr>
          <p:nvPr/>
        </p:nvGraphicFramePr>
        <p:xfrm>
          <a:off x="314356" y="4857760"/>
          <a:ext cx="8686800" cy="1857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  <p:bldGraphic spid="16" grpId="0">
        <p:bldAsOne/>
      </p:bldGraphic>
      <p:bldGraphic spid="20" grpId="0">
        <p:bldAsOne/>
      </p:bldGraphic>
      <p:bldGraphic spid="21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Военная реформа</a:t>
            </a:r>
            <a:endParaRPr lang="ru-RU" dirty="0"/>
          </a:p>
        </p:txBody>
      </p:sp>
      <p:graphicFrame>
        <p:nvGraphicFramePr>
          <p:cNvPr id="13" name="Схема 12"/>
          <p:cNvGraphicFramePr/>
          <p:nvPr/>
        </p:nvGraphicFramePr>
        <p:xfrm>
          <a:off x="357158" y="1397000"/>
          <a:ext cx="8358246" cy="1317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5" name="Группа 14"/>
          <p:cNvGrpSpPr/>
          <p:nvPr/>
        </p:nvGrpSpPr>
        <p:grpSpPr>
          <a:xfrm>
            <a:off x="357158" y="2357430"/>
            <a:ext cx="8358246" cy="928694"/>
            <a:chOff x="0" y="9122"/>
            <a:chExt cx="8358246" cy="75289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7" name="Скругленный прямоугольник 16"/>
            <p:cNvSpPr/>
            <p:nvPr/>
          </p:nvSpPr>
          <p:spPr>
            <a:xfrm>
              <a:off x="0" y="9122"/>
              <a:ext cx="8358246" cy="752895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Скругленный прямоугольник 4"/>
            <p:cNvSpPr/>
            <p:nvPr/>
          </p:nvSpPr>
          <p:spPr>
            <a:xfrm>
              <a:off x="36753" y="166976"/>
              <a:ext cx="8284740" cy="31570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5730" tIns="125730" rIns="125730" bIns="125730" numCol="1" spcCol="1270" anchor="ctr" anchorCtr="0">
              <a:noAutofit/>
            </a:bodyPr>
            <a:lstStyle/>
            <a:p>
              <a:pPr lvl="0" algn="l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300" kern="1200" dirty="0" smtClean="0">
                  <a:solidFill>
                    <a:schemeClr val="accent6">
                      <a:lumMod val="20000"/>
                      <a:lumOff val="80000"/>
                    </a:schemeClr>
                  </a:solidFill>
                </a:rPr>
                <a:t>Введение единообразной формы одежды, орденов и медалей</a:t>
              </a:r>
              <a:endParaRPr lang="ru-RU" sz="3300" kern="120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357158" y="3429000"/>
            <a:ext cx="8358246" cy="933026"/>
            <a:chOff x="0" y="9122"/>
            <a:chExt cx="8358246" cy="75289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2" name="Скругленный прямоугольник 21"/>
            <p:cNvSpPr/>
            <p:nvPr/>
          </p:nvSpPr>
          <p:spPr>
            <a:xfrm>
              <a:off x="0" y="9122"/>
              <a:ext cx="8358246" cy="752895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Скругленный прямоугольник 4"/>
            <p:cNvSpPr/>
            <p:nvPr/>
          </p:nvSpPr>
          <p:spPr>
            <a:xfrm>
              <a:off x="36753" y="45875"/>
              <a:ext cx="8284740" cy="6860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5730" tIns="125730" rIns="125730" bIns="125730" numCol="1" spcCol="1270" anchor="ctr" anchorCtr="0">
              <a:noAutofit/>
            </a:bodyPr>
            <a:lstStyle/>
            <a:p>
              <a:pPr lvl="0" algn="l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300" kern="1200" dirty="0" smtClean="0">
                  <a:solidFill>
                    <a:schemeClr val="accent6">
                      <a:lumMod val="20000"/>
                      <a:lumOff val="80000"/>
                    </a:schemeClr>
                  </a:solidFill>
                </a:rPr>
                <a:t>Введение повышения в чине за отвагу и заслуги</a:t>
              </a:r>
              <a:endParaRPr lang="ru-RU" sz="3300" kern="120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357158" y="5429264"/>
            <a:ext cx="8358246" cy="752895"/>
            <a:chOff x="0" y="9122"/>
            <a:chExt cx="8358246" cy="75289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5" name="Скругленный прямоугольник 24"/>
            <p:cNvSpPr/>
            <p:nvPr/>
          </p:nvSpPr>
          <p:spPr>
            <a:xfrm>
              <a:off x="0" y="9122"/>
              <a:ext cx="8358246" cy="752895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Скругленный прямоугольник 4"/>
            <p:cNvSpPr/>
            <p:nvPr/>
          </p:nvSpPr>
          <p:spPr>
            <a:xfrm>
              <a:off x="36753" y="45875"/>
              <a:ext cx="8284740" cy="67938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5730" tIns="125730" rIns="125730" bIns="125730" numCol="1" spcCol="1270" anchor="ctr" anchorCtr="0">
              <a:noAutofit/>
            </a:bodyPr>
            <a:lstStyle/>
            <a:p>
              <a:pPr lvl="0" algn="l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300" kern="1200" dirty="0" smtClean="0">
                  <a:solidFill>
                    <a:schemeClr val="accent6">
                      <a:lumMod val="20000"/>
                      <a:lumOff val="80000"/>
                    </a:schemeClr>
                  </a:solidFill>
                </a:rPr>
                <a:t>Создание военно-морского флота</a:t>
              </a:r>
              <a:endParaRPr lang="ru-RU" sz="3300" kern="120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357158" y="4500570"/>
            <a:ext cx="8358246" cy="752895"/>
            <a:chOff x="0" y="9122"/>
            <a:chExt cx="8358246" cy="75289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8" name="Скругленный прямоугольник 27"/>
            <p:cNvSpPr/>
            <p:nvPr/>
          </p:nvSpPr>
          <p:spPr>
            <a:xfrm>
              <a:off x="0" y="9122"/>
              <a:ext cx="8358246" cy="752895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Скругленный прямоугольник 4"/>
            <p:cNvSpPr/>
            <p:nvPr/>
          </p:nvSpPr>
          <p:spPr>
            <a:xfrm>
              <a:off x="36753" y="45875"/>
              <a:ext cx="8284740" cy="67938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5730" tIns="125730" rIns="125730" bIns="125730" numCol="1" spcCol="1270" anchor="ctr" anchorCtr="0">
              <a:noAutofit/>
            </a:bodyPr>
            <a:lstStyle/>
            <a:p>
              <a:pPr lvl="0" algn="l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300" kern="1200" dirty="0" smtClean="0">
                  <a:solidFill>
                    <a:schemeClr val="accent6">
                      <a:lumMod val="20000"/>
                      <a:lumOff val="80000"/>
                    </a:schemeClr>
                  </a:solidFill>
                </a:rPr>
                <a:t>Перевооружение армии</a:t>
              </a:r>
              <a:endParaRPr lang="ru-RU" sz="3300" kern="120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1643042" y="1357298"/>
          <a:ext cx="6096000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1571604" y="1571612"/>
          <a:ext cx="6096000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4" name="Схема 3"/>
          <p:cNvGraphicFramePr/>
          <p:nvPr/>
        </p:nvGraphicFramePr>
        <p:xfrm>
          <a:off x="1524000" y="1571612"/>
          <a:ext cx="6096000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57158" y="1142984"/>
            <a:ext cx="378621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 конца </a:t>
            </a:r>
            <a:r>
              <a:rPr lang="en-US" dirty="0" smtClean="0"/>
              <a:t>XVII </a:t>
            </a:r>
            <a:r>
              <a:rPr lang="ru-RU" dirty="0" smtClean="0"/>
              <a:t>века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Управление и власть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000496" y="5357826"/>
            <a:ext cx="3071834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периодически созываемое совещание приказных судей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14480" y="5214950"/>
            <a:ext cx="5429288" cy="128588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СЕНАТ</a:t>
            </a:r>
            <a:endParaRPr lang="ru-RU" sz="40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7" grpId="0">
        <p:bldAsOne/>
      </p:bldGraphic>
      <p:bldGraphic spid="4" grpId="0">
        <p:bldAsOne/>
      </p:bldGraphic>
      <p:bldGraphic spid="4" grpId="1">
        <p:bldAsOne/>
      </p:bldGraphic>
      <p:bldP spid="6" grpId="0" animBg="1"/>
      <p:bldP spid="8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1043</TotalTime>
  <Words>845</Words>
  <Application>Microsoft Office PowerPoint</Application>
  <PresentationFormat>Экран (4:3)</PresentationFormat>
  <Paragraphs>251</Paragraphs>
  <Slides>21</Slides>
  <Notes>19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Трек</vt:lpstr>
      <vt:lpstr>Реформы Петра І</vt:lpstr>
      <vt:lpstr>Слайд 2</vt:lpstr>
      <vt:lpstr>Предпосылки реформ:</vt:lpstr>
      <vt:lpstr>Цели реформ</vt:lpstr>
      <vt:lpstr>Военная реформа</vt:lpstr>
      <vt:lpstr>Военная реформа</vt:lpstr>
      <vt:lpstr>Военная реформа</vt:lpstr>
      <vt:lpstr>Военная реформа</vt:lpstr>
      <vt:lpstr>Управление и власть</vt:lpstr>
      <vt:lpstr>Управление и власть</vt:lpstr>
      <vt:lpstr>Управление и власть</vt:lpstr>
      <vt:lpstr>УПРАВЛЕНИЕ И ВЛАСТЬ</vt:lpstr>
      <vt:lpstr>УПРАВЛЕНИЕ И ВЛАСТЬ</vt:lpstr>
      <vt:lpstr>Управление и власть</vt:lpstr>
      <vt:lpstr>Административное деление (1708)</vt:lpstr>
      <vt:lpstr>Административное управление</vt:lpstr>
      <vt:lpstr>Сословная реформа</vt:lpstr>
      <vt:lpstr>Сословная реформа</vt:lpstr>
      <vt:lpstr>Сословная реформа</vt:lpstr>
      <vt:lpstr>СОСЛОВНАЯ РЕФОРМА</vt:lpstr>
      <vt:lpstr>СОСЛОВНАЯ РЕФОРМА (ГОРОДСКАЯ)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Реформы Петра І</dc:title>
  <dc:creator>Алексей Тарханов</dc:creator>
  <dc:description>Мурманский Государственный Технический Университет</dc:description>
  <cp:lastModifiedBy>Valued Acer Customer</cp:lastModifiedBy>
  <cp:revision>59</cp:revision>
  <dcterms:created xsi:type="dcterms:W3CDTF">2010-02-06T20:20:24Z</dcterms:created>
  <dcterms:modified xsi:type="dcterms:W3CDTF">2010-11-05T13:58:58Z</dcterms:modified>
</cp:coreProperties>
</file>