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69" r:id="rId6"/>
    <p:sldId id="261" r:id="rId7"/>
    <p:sldId id="267" r:id="rId8"/>
    <p:sldId id="260" r:id="rId9"/>
    <p:sldId id="270" r:id="rId10"/>
    <p:sldId id="263" r:id="rId11"/>
    <p:sldId id="272" r:id="rId12"/>
    <p:sldId id="265" r:id="rId13"/>
    <p:sldId id="271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5507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9DF0-F0A5-44B3-AC6B-48668B708DE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1852-22E0-4BE3-BD0B-189015933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9DF0-F0A5-44B3-AC6B-48668B708DE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1852-22E0-4BE3-BD0B-189015933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9DF0-F0A5-44B3-AC6B-48668B708DE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1852-22E0-4BE3-BD0B-189015933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9DF0-F0A5-44B3-AC6B-48668B708DE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1852-22E0-4BE3-BD0B-189015933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9DF0-F0A5-44B3-AC6B-48668B708DE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1852-22E0-4BE3-BD0B-189015933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9DF0-F0A5-44B3-AC6B-48668B708DE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1852-22E0-4BE3-BD0B-189015933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9DF0-F0A5-44B3-AC6B-48668B708DE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1852-22E0-4BE3-BD0B-189015933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9DF0-F0A5-44B3-AC6B-48668B708DE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1852-22E0-4BE3-BD0B-189015933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9DF0-F0A5-44B3-AC6B-48668B708DE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1852-22E0-4BE3-BD0B-189015933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9DF0-F0A5-44B3-AC6B-48668B708DE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1852-22E0-4BE3-BD0B-189015933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9DF0-F0A5-44B3-AC6B-48668B708DE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1852-22E0-4BE3-BD0B-189015933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9DF0-F0A5-44B3-AC6B-48668B708DE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1852-22E0-4BE3-BD0B-189015933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4/42/Louis_Pasteur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открытий великих ученых-биологов в жизни.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Подготовила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Ученица 8А класса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Кузнецова Анна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Александер</a:t>
            </a:r>
            <a:r>
              <a:rPr lang="ru-RU" sz="3600" dirty="0" smtClean="0"/>
              <a:t> Флеминг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3363302" cy="47149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95936" y="1340768"/>
            <a:ext cx="4857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Александер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Флеминг (6 августа 1881- 11 марта 1955) – английский бактериолог. Впервые выделил пенициллин</a:t>
            </a:r>
          </a:p>
          <a:p>
            <a:pPr marL="0" lvl="1"/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из плесневых грибов Penicillium notatum — исторически первый антибиотик. 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Ермольева</a:t>
            </a:r>
            <a:r>
              <a:rPr lang="ru-RU" dirty="0" smtClean="0"/>
              <a:t> Зинаида Виссарионовна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600200"/>
            <a:ext cx="377991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   Зинаида Виссарионовна </a:t>
            </a:r>
            <a:r>
              <a:rPr lang="ru-RU" sz="2400" dirty="0" err="1" smtClean="0"/>
              <a:t>Ермольева</a:t>
            </a: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     (27 октября 1898 — </a:t>
            </a:r>
          </a:p>
          <a:p>
            <a:pPr>
              <a:buNone/>
            </a:pPr>
            <a:r>
              <a:rPr lang="ru-RU" sz="2400" dirty="0" smtClean="0"/>
              <a:t>      2 декабря 1974) — выдающийся советский ученый-микробиолог и эпидемиолог, создатель антибиотиков.</a:t>
            </a:r>
          </a:p>
          <a:p>
            <a:pPr>
              <a:buNone/>
            </a:pPr>
            <a:r>
              <a:rPr lang="ru-RU" sz="2400" dirty="0" smtClean="0"/>
              <a:t>     В 1942 г. впервые в СССР получила пенициллин, впоследствии активно участвовала в организации его промышленного производства в Советском Союзе.</a:t>
            </a:r>
          </a:p>
          <a:p>
            <a:endParaRPr lang="ru-RU" sz="2400" dirty="0"/>
          </a:p>
        </p:txBody>
      </p:sp>
      <p:pic>
        <p:nvPicPr>
          <p:cNvPr id="4" name="Рисунок 3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5220072" cy="39150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Пенициллин</a:t>
            </a:r>
            <a:endParaRPr lang="ru-RU" dirty="0"/>
          </a:p>
        </p:txBody>
      </p:sp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2786082" cy="2786082"/>
          </a:xfrm>
          <a:prstGeom prst="rect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428735"/>
            <a:ext cx="2075114" cy="25938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4293096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Колония гриба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41490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Споры</a:t>
            </a:r>
            <a:endParaRPr lang="ru-RU" dirty="0"/>
          </a:p>
        </p:txBody>
      </p:sp>
      <p:pic>
        <p:nvPicPr>
          <p:cNvPr id="8" name="Рисунок 7" descr="penicill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780928"/>
            <a:ext cx="3154660" cy="3154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Мак-Каллок</a:t>
            </a:r>
            <a:r>
              <a:rPr lang="ru-RU" dirty="0" smtClean="0"/>
              <a:t> Уоррен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[BIO10_01-04]_[TI-B_07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3394472" cy="4525963"/>
          </a:xfrm>
        </p:spPr>
      </p:pic>
      <p:sp>
        <p:nvSpPr>
          <p:cNvPr id="6" name="TextBox 5"/>
          <p:cNvSpPr txBox="1"/>
          <p:nvPr/>
        </p:nvSpPr>
        <p:spPr>
          <a:xfrm>
            <a:off x="214282" y="607220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1898-1969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1340768"/>
            <a:ext cx="4857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Мак-Каллок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Уоррен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–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американский      нейрофизиолог, один из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основоположников кибернетики и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бионики. </a:t>
            </a:r>
            <a:endParaRPr lang="ru-RU" sz="2400" dirty="0" smtClean="0">
              <a:latin typeface="Arial" pitchFamily="34" charset="0"/>
            </a:endParaRPr>
          </a:p>
          <a:p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Он был главным консультантом в известном американском проекте движущегося робота для исследования поверхности Марса.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своем выступлении я упомянула лишь незначительную часть великих ученых-биологов, которые своими открытиями и трудами сделали нашу жизнь легче, безопаснее, продолжительнее. Эти люди, идеи и открытия которых, являются движителями научно-технического прогресса за </a:t>
            </a:r>
            <a:r>
              <a:rPr lang="ru-RU" smtClean="0"/>
              <a:t>которым стоит будущее </a:t>
            </a:r>
            <a:r>
              <a:rPr lang="ru-RU" dirty="0" smtClean="0"/>
              <a:t>человечества.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НПК\IMG_3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79747" cy="590981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Моя презентация «Использование открытий великих ученых-биологов в жизни» рассказывает о событиях жизни ученых ( из них и нобелевских лауреатов), практическом применении их знаменитых открытий – словом о тех, кто оставил свой яркий след в истории человечества.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Луи Пастер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571612"/>
            <a:ext cx="4929222" cy="492922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endParaRPr lang="ru-RU" sz="2800" dirty="0" smtClean="0"/>
          </a:p>
          <a:p>
            <a:pPr algn="just">
              <a:lnSpc>
                <a:spcPct val="80000"/>
              </a:lnSpc>
              <a:buNone/>
            </a:pPr>
            <a:r>
              <a:rPr lang="ru-RU" sz="2800" dirty="0" smtClean="0"/>
              <a:t>      Луи́ </a:t>
            </a:r>
            <a:r>
              <a:rPr lang="ru-RU" sz="2800" dirty="0" err="1" smtClean="0"/>
              <a:t>Пасте́р</a:t>
            </a:r>
            <a:r>
              <a:rPr lang="ru-RU" sz="2800" dirty="0" smtClean="0"/>
              <a:t> (27 декабря </a:t>
            </a:r>
            <a:r>
              <a:rPr lang="ru-RU" sz="2800" i="1" dirty="0" smtClean="0"/>
              <a:t>1822</a:t>
            </a:r>
            <a:r>
              <a:rPr lang="ru-RU" sz="2800" dirty="0" smtClean="0"/>
              <a:t> — 28 сентября 1895) — французский микробиолог и химик, член Французской академии (1881). Его имя широко известно благодаря созданной им и названной позже в его честь технологии пастеризации.</a:t>
            </a:r>
          </a:p>
        </p:txBody>
      </p:sp>
      <p:pic>
        <p:nvPicPr>
          <p:cNvPr id="4" name="Picture 8" descr="Файл:Louis Paste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257369" cy="5072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4048" y="785794"/>
            <a:ext cx="4139952" cy="5811558"/>
          </a:xfrm>
        </p:spPr>
        <p:txBody>
          <a:bodyPr numCol="1"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dirty="0" smtClean="0"/>
              <a:t>    В 1876 году Пастер, посвятив</a:t>
            </a:r>
            <a:r>
              <a:rPr lang="ru-RU" sz="2400" dirty="0" smtClean="0"/>
              <a:t> </a:t>
            </a:r>
            <a:r>
              <a:rPr lang="ru-RU" dirty="0" smtClean="0"/>
              <a:t>себя иммунологии, предложил метод предохранительных прививок, в</a:t>
            </a:r>
            <a:r>
              <a:rPr lang="en-US" dirty="0" smtClean="0"/>
              <a:t> </a:t>
            </a:r>
            <a:r>
              <a:rPr lang="ru-RU" dirty="0" smtClean="0"/>
              <a:t>частности от сибирской язвы (1881), бешенства (совместно с Эмилем </a:t>
            </a:r>
            <a:r>
              <a:rPr lang="ru-RU" dirty="0" err="1" smtClean="0"/>
              <a:t>Ру</a:t>
            </a:r>
            <a:r>
              <a:rPr lang="ru-RU" dirty="0" smtClean="0"/>
              <a:t> 1885).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8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5128266" cy="60722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Иван Владимирович Мичурин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464" y="1412776"/>
            <a:ext cx="5143536" cy="48577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 </a:t>
            </a:r>
            <a:r>
              <a:rPr lang="ru-RU" dirty="0" smtClean="0"/>
              <a:t>Мичурин Иван Владимирович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(15.10.1855-7.06.1935</a:t>
            </a:r>
            <a:r>
              <a:rPr lang="ru-RU" dirty="0"/>
              <a:t>), русский селекционер, садовод-генетик. </a:t>
            </a:r>
            <a:r>
              <a:rPr lang="ru-RU" dirty="0" smtClean="0"/>
              <a:t>Вывел много новых сортов </a:t>
            </a:r>
            <a:r>
              <a:rPr lang="ru-RU" dirty="0"/>
              <a:t>плодовых и ягодных культур. </a:t>
            </a:r>
          </a:p>
        </p:txBody>
      </p:sp>
      <p:pic>
        <p:nvPicPr>
          <p:cNvPr id="6" name="Рисунок 5" descr="mich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101931" cy="52256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684584" y="4437112"/>
            <a:ext cx="9828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80000"/>
              </a:lnSpc>
              <a:buNone/>
            </a:pPr>
            <a:r>
              <a:rPr lang="ru-RU" sz="1800" dirty="0" smtClean="0"/>
              <a:t>     </a:t>
            </a:r>
            <a:r>
              <a:rPr lang="ru-RU" sz="2400" dirty="0" smtClean="0"/>
              <a:t>Они обладают высокими вкусовыми качествами и в то же время прекрасно приспособлены к местным условиям. Новый сорт Антоновка шестисотграммовая дает урожай с одного дерева до 350 кг. Мичурин своими работами показал, что творческие возможности человека безграничны.</a:t>
            </a:r>
            <a:endParaRPr lang="ru-RU" sz="2400" dirty="0"/>
          </a:p>
        </p:txBody>
      </p:sp>
      <p:pic>
        <p:nvPicPr>
          <p:cNvPr id="5" name="Рисунок 4" descr="res9E3DFB55-0A01-022A-0000-BCBC6A8905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5429256" cy="4071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00760" y="642918"/>
            <a:ext cx="2963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/>
                </a:solidFill>
              </a:rPr>
              <a:t>Результаты работы И. В. Мичурина поразительны. Им были созданы сотни новых сортов растений. Ряд сортов яблонь и ягодных культур продвинут далеко на север.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Годфри</a:t>
            </a:r>
            <a:r>
              <a:rPr lang="ru-RU" b="1" dirty="0" smtClean="0"/>
              <a:t> </a:t>
            </a:r>
            <a:r>
              <a:rPr lang="ru-RU" sz="3600" dirty="0" err="1" smtClean="0"/>
              <a:t>Ньюболд</a:t>
            </a:r>
            <a:r>
              <a:rPr lang="ru-RU" b="1" dirty="0" smtClean="0"/>
              <a:t> </a:t>
            </a:r>
            <a:r>
              <a:rPr lang="ru-RU" sz="3600" dirty="0" err="1" smtClean="0"/>
              <a:t>Хаунсфилд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340768"/>
            <a:ext cx="4932040" cy="5517232"/>
          </a:xfrm>
        </p:spPr>
        <p:txBody>
          <a:bodyPr anchor="t">
            <a:normAutofit/>
          </a:bodyPr>
          <a:lstStyle/>
          <a:p>
            <a:pPr lvl="1" algn="just">
              <a:buNone/>
            </a:pPr>
            <a:r>
              <a:rPr lang="en-US" sz="2400" dirty="0" smtClean="0"/>
              <a:t>    </a:t>
            </a:r>
            <a:r>
              <a:rPr lang="ru-RU" sz="2400" dirty="0" err="1" smtClean="0"/>
              <a:t>Годфри</a:t>
            </a:r>
            <a:r>
              <a:rPr lang="ru-RU" sz="2400" dirty="0" smtClean="0"/>
              <a:t> </a:t>
            </a:r>
            <a:r>
              <a:rPr lang="ru-RU" sz="2400" dirty="0" err="1" smtClean="0"/>
              <a:t>Ньюболд</a:t>
            </a:r>
            <a:r>
              <a:rPr lang="ru-RU" sz="2400" dirty="0" smtClean="0"/>
              <a:t> </a:t>
            </a:r>
            <a:r>
              <a:rPr lang="ru-RU" sz="2400" dirty="0" err="1" smtClean="0"/>
              <a:t>Хаунсфилд</a:t>
            </a:r>
            <a:r>
              <a:rPr lang="ru-RU" sz="2400" dirty="0" smtClean="0"/>
              <a:t> (28 августа 1919—12 августа 2004) — британский инженер-электрик, лауреат Нобелевской премии по</a:t>
            </a:r>
            <a:r>
              <a:rPr lang="en-US" sz="2400" dirty="0" smtClean="0"/>
              <a:t> </a:t>
            </a:r>
            <a:r>
              <a:rPr lang="ru-RU" sz="2400" dirty="0" smtClean="0"/>
              <a:t>физиологии и медицине 1979 года «за разработку компьютерной томографии», которую он получил совместно с теоретиком </a:t>
            </a:r>
            <a:r>
              <a:rPr lang="ru-RU" sz="2400" dirty="0" err="1" smtClean="0"/>
              <a:t>Алланом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Кормаком</a:t>
            </a:r>
            <a:r>
              <a:rPr lang="ru-RU" sz="2400" dirty="0" smtClean="0"/>
              <a:t>.</a:t>
            </a:r>
          </a:p>
          <a:p>
            <a:pPr lvl="1" algn="just">
              <a:buNone/>
            </a:pPr>
            <a:endParaRPr lang="ru-RU" sz="2000" dirty="0" smtClean="0"/>
          </a:p>
          <a:p>
            <a:pPr lvl="1" algn="just">
              <a:buNone/>
            </a:pPr>
            <a:r>
              <a:rPr lang="ru-RU" sz="2200" dirty="0" smtClean="0"/>
              <a:t>     </a:t>
            </a:r>
            <a:endParaRPr lang="ru-RU" sz="2200" dirty="0"/>
          </a:p>
        </p:txBody>
      </p:sp>
      <p:pic>
        <p:nvPicPr>
          <p:cNvPr id="5" name="Рисунок 4" descr="godfrey_newbold_houns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3857652" cy="50535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Компьютерный томограф</a:t>
            </a:r>
            <a:endParaRPr lang="ru-RU" dirty="0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6872336" cy="52864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275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Использование открытий великих ученых-биологов в жизни.</vt:lpstr>
      <vt:lpstr>Слайд 2</vt:lpstr>
      <vt:lpstr>Введение</vt:lpstr>
      <vt:lpstr>Луи Пастер</vt:lpstr>
      <vt:lpstr>Слайд 5</vt:lpstr>
      <vt:lpstr>Иван Владимирович Мичурин</vt:lpstr>
      <vt:lpstr>Слайд 7</vt:lpstr>
      <vt:lpstr>Годфри Ньюболд Хаунсфилд</vt:lpstr>
      <vt:lpstr>Компьютерный томограф</vt:lpstr>
      <vt:lpstr>Александер Флеминг </vt:lpstr>
      <vt:lpstr>Ермольева Зинаида Виссарионовна </vt:lpstr>
      <vt:lpstr>Пенициллин</vt:lpstr>
      <vt:lpstr>Мак-Каллок Уоррен </vt:lpstr>
      <vt:lpstr>Заключение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открытий великих ученых-биологов в жизни.</dc:title>
  <dc:creator>Дрон</dc:creator>
  <cp:lastModifiedBy>завуч2</cp:lastModifiedBy>
  <cp:revision>64</cp:revision>
  <dcterms:created xsi:type="dcterms:W3CDTF">2012-02-08T15:18:55Z</dcterms:created>
  <dcterms:modified xsi:type="dcterms:W3CDTF">2012-02-17T07:17:13Z</dcterms:modified>
</cp:coreProperties>
</file>