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sldIdLst>
    <p:sldId id="256" r:id="rId2"/>
    <p:sldId id="272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96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Наука и человек</a:t>
            </a:r>
            <a:endParaRPr lang="ru-RU" sz="9600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780928"/>
            <a:ext cx="6400800" cy="4077072"/>
          </a:xfrm>
        </p:spPr>
        <p:txBody>
          <a:bodyPr>
            <a:normAutofit/>
          </a:bodyPr>
          <a:lstStyle/>
          <a:p>
            <a:r>
              <a:rPr lang="ru-RU" sz="8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Селекция</a:t>
            </a:r>
          </a:p>
          <a:p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Работу выполнила</a:t>
            </a:r>
          </a:p>
          <a:p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ученица 11Б класса </a:t>
            </a:r>
          </a:p>
          <a:p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Гордиенко Екатерина 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015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48872" cy="1143000"/>
          </a:xfrm>
        </p:spPr>
        <p:txBody>
          <a:bodyPr/>
          <a:lstStyle/>
          <a:p>
            <a:r>
              <a:rPr lang="ru-RU" sz="6600" b="0" dirty="0" smtClean="0">
                <a:solidFill>
                  <a:schemeClr val="tx1"/>
                </a:solidFill>
                <a:latin typeface="Monotype Corsiva" pitchFamily="66" charset="0"/>
              </a:rPr>
              <a:t>Селекция растений</a:t>
            </a:r>
            <a:endParaRPr lang="ru-RU" sz="66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методы селекции вообще и селекции растений в частности — отбор и гибридизация. Для закрепления полезных наследственных свойств необходимо повысить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гомозиготность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нового сорта. Иногда для этого применяют самоопыление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перекрестноопыляемых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растений. При этом могут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фенотипически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проявиться неблагоприятные воздействия рецессивных генов. Основная причина этого — переход многих генов в гомозиготное состояние. У любого организма в генотипе постепенно накапливаются неблагоприятные мутантные гены. В природе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самоопыляемых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растений рецессивные мутантные гены быстро переходят в гомозиготное состояние, и такие растения погибают,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выбраковываясь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естественным отбором. В селекции растений широко применяется экспериментальная полиплоидия, так как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полиплоиды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отличаются быстрым ростом, крупными размерами и высокой урожайностью.</a:t>
            </a:r>
          </a:p>
        </p:txBody>
      </p:sp>
    </p:spTree>
    <p:extLst>
      <p:ext uri="{BB962C8B-B14F-4D97-AF65-F5344CB8AC3E}">
        <p14:creationId xmlns="" xmlns:p14="http://schemas.microsoft.com/office/powerpoint/2010/main" val="17709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496943" cy="47525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/>
              <a:t>К одному из достижений современной генетики и селекции относится преодоление бесплодия межвидовых гибридов. Впервые это удалось сделать Г. Д. Карпеченко при получении капустно-редечного гибрида. В результате отдаленной гибридизации было получено новое культурное растение — тритикале — гибрид пшеницы с рожью. Отдаленная гибридизация широко применяется в плодоводстве.</a:t>
            </a:r>
          </a:p>
        </p:txBody>
      </p:sp>
    </p:spTree>
    <p:extLst>
      <p:ext uri="{BB962C8B-B14F-4D97-AF65-F5344CB8AC3E}">
        <p14:creationId xmlns="" xmlns:p14="http://schemas.microsoft.com/office/powerpoint/2010/main" val="3133264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075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823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Селекция животных</a:t>
            </a:r>
            <a:endParaRPr lang="ru-RU" sz="6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Основные принципы селекции животных не отличаются от принципов селекции растений. Однако селекция животных имеет некоторые особенности: для них характерно только половое размножение; в основном очень редкая смена </a:t>
            </a:r>
            <a:r>
              <a:rPr lang="ru-RU" dirty="0" smtClean="0"/>
              <a:t>поколений; </a:t>
            </a:r>
            <a:r>
              <a:rPr lang="ru-RU" dirty="0"/>
              <a:t>количество особей в потомстве невелико. Поэтому в селекционной работе с животными важное значение приобретает анализ совокупности внешних признаков, или экстерьера, характерного для той или иной породы. У домашних животных, как и у растений, наблюдается явление гетерозиса: при межпородных или межвидовых скрещиваниях у гибридов первого поколения происходит особенно мощное развитие и повышение жизнеспособности. Классическим примером проявления гетерозиса является мул — гибрид кобылы и осла. Это сильное, выносливое животное, которое может использоваться в значительно более трудных условиях, чем родительские формы.</a:t>
            </a:r>
          </a:p>
        </p:txBody>
      </p:sp>
    </p:spTree>
    <p:extLst>
      <p:ext uri="{BB962C8B-B14F-4D97-AF65-F5344CB8AC3E}">
        <p14:creationId xmlns="" xmlns:p14="http://schemas.microsoft.com/office/powerpoint/2010/main" val="1691670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920880" cy="6741367"/>
          </a:xfrm>
        </p:spPr>
      </p:pic>
    </p:spTree>
    <p:extLst>
      <p:ext uri="{BB962C8B-B14F-4D97-AF65-F5344CB8AC3E}">
        <p14:creationId xmlns="" xmlns:p14="http://schemas.microsoft.com/office/powerpoint/2010/main" val="119712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Monotype Corsiva" pitchFamily="66" charset="0"/>
              </a:rPr>
              <a:t>Достижения российских и белорусских селекционеров-животноводов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Селекционерами России достигнуты значимые успехи в создании новых и улучшении существующих пород животных. Так, костромская порода крупного рогатого скота отличается высокой молочной продуктивностью— более 10 тыс. кг молока в год. Сибирский тин российской мясо-шерстной породы овец характеризуется высокой мясной и шерстной продуктивностью. Большие достижения имеются также в селекции свиней, лошадей, кур и многих других животных. Продолжается селекционная работа по укрупнению, повышению скороспелости и работоспособности лошадей белорусской упряжной группы, улучшению продуктивного потенциала овец по настригу шерсти, живой массе и плодовитости, по созданию линий и кроссов мясных уток, гусей, высокопродуктивной породы карпа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3236507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Monotype Corsiva" pitchFamily="66" charset="0"/>
              </a:rPr>
              <a:t>Примеры</a:t>
            </a:r>
            <a:endParaRPr lang="ru-RU" sz="6600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038600" cy="2979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0005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4104456" cy="3406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7992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8"/>
            <a:ext cx="432048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3"/>
            <a:ext cx="4104456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8" y="2564904"/>
            <a:ext cx="3346704" cy="401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61449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Учитель\Рабочий стол\НПК\IMG_3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143775" cy="6107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7552349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Селекция (лат. selectio — выбор, отбор, от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seligo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выбираю, отбираю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1)Наука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методах создания 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улучшения пород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животных, сортов растений, штаммов микроорганизмов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2)Отрасль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хозяйства,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занимающаяся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выведением новых сортов и гибридов сельскохозяйственных культур и пород животных.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816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3816424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>Селекция 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является одной из форм эволюции растительного и животного мира, которая подчиняется тем же законам, что и эволюция видов в природе, но естественный отбор здесь частично заменен искусственным отбором.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525658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1210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История</a:t>
            </a:r>
            <a:endParaRPr lang="ru-RU" sz="6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885698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Первоначально в основе селекции лежал искусственный отбор, когда человек отбирает растения или животных с интересующими его признаками. До XVI—XVII в. отбор происходил бессознательно: то есть человек, например, отбирал для посева лучшие, самые крупные семена пшеницы, не задумываясь о том, что он изменяет растения в нужном ему направлении.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последнее столетие человек, еще не зная законов генетики, стал использовать отбор сознательно или целенаправленно, скрещивая те растения, которые удовлетворяли его в наибольшей степени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отборе можно выделить только те генотипы, которые уже существуют в популяции. Поэтому для получения новых пород и сортов животных и растений применяют гибридизацию, скрещивая растения с желательными признаками и в дальнейшем отбирая из потомства те особи, у которых полезные свойства выражены наиболее сильно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сорт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пшеницы отличается прочным стволом и устойчив к полеганию, а сорт с тонкой соломиной не заражается стеблевой ржавчиной. При скрещивании растений из двух сортов в потомстве возникают различные комбинации признаков. Но отбирают именно те растения, которые одновременно имеют прочную соломину и не болеют стеблевой ржавчиной. Так создается </a:t>
            </a:r>
            <a:r>
              <a:rPr lang="ru-RU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новый сорт.</a:t>
            </a:r>
          </a:p>
        </p:txBody>
      </p:sp>
    </p:spTree>
    <p:extLst>
      <p:ext uri="{BB962C8B-B14F-4D97-AF65-F5344CB8AC3E}">
        <p14:creationId xmlns="" xmlns:p14="http://schemas.microsoft.com/office/powerpoint/2010/main" val="127731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07704" y="5661248"/>
            <a:ext cx="6048672" cy="783778"/>
          </a:xfrm>
        </p:spPr>
        <p:txBody>
          <a:bodyPr/>
          <a:lstStyle/>
          <a:p>
            <a:r>
              <a:rPr lang="vi-VN" sz="3600" b="0" dirty="0">
                <a:solidFill>
                  <a:schemeClr val="tx1"/>
                </a:solidFill>
              </a:rPr>
              <a:t>Никола́й Ива́нович Вави́лов</a:t>
            </a:r>
            <a:endParaRPr lang="ru-RU" sz="36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4824536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72560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tx1"/>
                </a:solidFill>
                <a:latin typeface="Monotype Corsiva" pitchFamily="66" charset="0"/>
              </a:rPr>
              <a:t>Селекция и генетика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Теоретической основой селекции является генетика, так как именно знание законов генетики позволяет целенаправленно управлять появлением мутаций, предсказывать результаты скрещивания, правильно проводить отбор гибридов. В результате применения знаний по генетике удалось создать более 10000 сортов пшеницы на основе нескольких исходных диких сортов, получить новые штаммы микроорганизмов, выделяющих пищевые белки, лекарственные вещества, витамины и т. п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задачам современной селекции относится создание новых и улучшение уже существующих сортов растений, пород животных и штаммов микроорганизмов.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998025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88640"/>
            <a:ext cx="7290645" cy="1143000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Селекция и человек</a:t>
            </a:r>
            <a:endParaRPr lang="ru-RU" sz="6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712968" cy="5418936"/>
          </a:xfrm>
        </p:spPr>
        <p:txBody>
          <a:bodyPr>
            <a:normAutofit/>
          </a:bodyPr>
          <a:lstStyle/>
          <a:p>
            <a:pPr marL="502920" indent="-457200">
              <a:buAutoNum type="arabicParenR"/>
            </a:pPr>
            <a:r>
              <a:rPr lang="ru-RU" sz="2400" dirty="0" smtClean="0">
                <a:solidFill>
                  <a:schemeClr val="tx1"/>
                </a:solidFill>
              </a:rPr>
              <a:t>Селекция </a:t>
            </a:r>
            <a:r>
              <a:rPr lang="ru-RU" sz="2400" dirty="0">
                <a:solidFill>
                  <a:schemeClr val="tx1"/>
                </a:solidFill>
              </a:rPr>
              <a:t>играла и играет большую роль в обеспечении населения земного шара продовольствием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Благодаря одомашниванию и примитивной </a:t>
            </a:r>
            <a:r>
              <a:rPr lang="ru-RU" sz="2400" dirty="0" smtClean="0">
                <a:solidFill>
                  <a:schemeClr val="tx1"/>
                </a:solidFill>
              </a:rPr>
              <a:t>селекции </a:t>
            </a:r>
            <a:r>
              <a:rPr lang="ru-RU" sz="2400" dirty="0">
                <a:solidFill>
                  <a:schemeClr val="tx1"/>
                </a:solidFill>
              </a:rPr>
              <a:t>человечество уже в эпоху неолита имело почти все современные продовольственные культуры, многие виды домашнего скота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С развитием промышленной и научной </a:t>
            </a:r>
            <a:r>
              <a:rPr lang="ru-RU" sz="2400" dirty="0" smtClean="0">
                <a:solidFill>
                  <a:schemeClr val="tx1"/>
                </a:solidFill>
              </a:rPr>
              <a:t>селекции </a:t>
            </a:r>
            <a:r>
              <a:rPr lang="ru-RU" sz="2400" dirty="0">
                <a:solidFill>
                  <a:schemeClr val="tx1"/>
                </a:solidFill>
              </a:rPr>
              <a:t>значительно возросла продуктивность растений и животных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>
              <a:buAutoNum type="arabicParenR"/>
            </a:pPr>
            <a:r>
              <a:rPr lang="ru-RU" sz="2400" dirty="0">
                <a:solidFill>
                  <a:schemeClr val="tx1"/>
                </a:solidFill>
              </a:rPr>
              <a:t>Сорт растений и порода стали средствами </a:t>
            </a:r>
            <a:r>
              <a:rPr lang="ru-RU" sz="2400" dirty="0" smtClean="0">
                <a:solidFill>
                  <a:schemeClr val="tx1"/>
                </a:solidFill>
              </a:rPr>
              <a:t>сельхоз. </a:t>
            </a:r>
            <a:r>
              <a:rPr lang="ru-RU" sz="2400" dirty="0">
                <a:solidFill>
                  <a:schemeClr val="tx1"/>
                </a:solidFill>
              </a:rPr>
              <a:t>производства, важными факторами интенсификации растениеводства и животноводства, способствующими переводу их на промышленную основу 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640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6512511" cy="1143000"/>
          </a:xfrm>
        </p:spPr>
        <p:txBody>
          <a:bodyPr/>
          <a:lstStyle/>
          <a:p>
            <a:r>
              <a:rPr lang="ru-RU" sz="6600" b="0" dirty="0" smtClean="0">
                <a:solidFill>
                  <a:schemeClr val="tx1"/>
                </a:solidFill>
                <a:latin typeface="Monotype Corsiva" pitchFamily="66" charset="0"/>
              </a:rPr>
              <a:t>Селекция и науки</a:t>
            </a:r>
            <a:endParaRPr lang="ru-RU" sz="66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400600"/>
          </a:xfrm>
        </p:spPr>
        <p:txBody>
          <a:bodyPr numCol="2"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Селекция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тесно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систематикой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анатомией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морфологией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физиологией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экологией растений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биохимией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иммунологией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растениеводством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зоотехникой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фитопатологией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энтомологией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биологией опыления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оплодотворением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эмбриологией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гистологией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молекулярной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биологией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951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898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Наука и человек</vt:lpstr>
      <vt:lpstr>Слайд 2</vt:lpstr>
      <vt:lpstr>Слайд 3</vt:lpstr>
      <vt:lpstr>Слайд 4</vt:lpstr>
      <vt:lpstr>История</vt:lpstr>
      <vt:lpstr>Слайд 6</vt:lpstr>
      <vt:lpstr>Селекция и генетика</vt:lpstr>
      <vt:lpstr>Селекция и человек</vt:lpstr>
      <vt:lpstr>Селекция и науки</vt:lpstr>
      <vt:lpstr>Селекция растений</vt:lpstr>
      <vt:lpstr>Слайд 11</vt:lpstr>
      <vt:lpstr>Слайд 12</vt:lpstr>
      <vt:lpstr>Селекция животных</vt:lpstr>
      <vt:lpstr>Слайд 14</vt:lpstr>
      <vt:lpstr>Достижения российских и белорусских селекционеров-животноводов</vt:lpstr>
      <vt:lpstr>Примеры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завуч2</cp:lastModifiedBy>
  <cp:revision>21</cp:revision>
  <dcterms:created xsi:type="dcterms:W3CDTF">2012-02-08T13:33:12Z</dcterms:created>
  <dcterms:modified xsi:type="dcterms:W3CDTF">2012-02-17T07:29:57Z</dcterms:modified>
</cp:coreProperties>
</file>