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7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31DB"/>
    <a:srgbClr val="2ED9F6"/>
    <a:srgbClr val="2C12EE"/>
    <a:srgbClr val="FF0101"/>
    <a:srgbClr val="8FDA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9" autoAdjust="0"/>
    <p:restoredTop sz="94515" autoAdjust="0"/>
  </p:normalViewPr>
  <p:slideViewPr>
    <p:cSldViewPr>
      <p:cViewPr varScale="1">
        <p:scale>
          <a:sx n="79" d="100"/>
          <a:sy n="79" d="100"/>
        </p:scale>
        <p:origin x="-26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54" y="285728"/>
            <a:ext cx="5500726" cy="2286016"/>
          </a:xfrm>
        </p:spPr>
        <p:txBody>
          <a:bodyPr/>
          <a:lstStyle/>
          <a:p>
            <a:pPr algn="ctr"/>
            <a:r>
              <a:rPr lang="ru-RU" sz="5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Химия и косметика</a:t>
            </a:r>
            <a:endParaRPr lang="ru-RU" sz="5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857760"/>
            <a:ext cx="2643174" cy="1500198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Выполнила: ученица 9 б класса</a:t>
            </a:r>
          </a:p>
          <a:p>
            <a:pPr algn="l"/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       Мсхвилидзе Нана</a:t>
            </a:r>
          </a:p>
        </p:txBody>
      </p:sp>
      <p:pic>
        <p:nvPicPr>
          <p:cNvPr id="63490" name="Picture 2" descr="C:\Documents and Settings\коба\Рабочий стол\health_krasota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251547">
            <a:off x="3086621" y="4057100"/>
            <a:ext cx="2428892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3491" name="Picture 3" descr="C:\Documents and Settings\коба\Рабочий стол\DETAIL_PICTURE_60314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24749">
            <a:off x="6080780" y="3059541"/>
            <a:ext cx="2855643" cy="2286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3492" name="Picture 4" descr="C:\Documents and Settings\коба\Рабочий стол\elf-cosmetic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422983">
            <a:off x="2902891" y="341828"/>
            <a:ext cx="1421733" cy="13673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285728"/>
            <a:ext cx="536461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 использованной литературы: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Харлампович, Семенов, Попов «Многоликая химия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85720" y="1857364"/>
            <a:ext cx="46977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Интернет ресурс: http://www.google.ru/search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1285860"/>
            <a:ext cx="68580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Статья из газеты «Комсомольская Правда»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57224" y="2071678"/>
            <a:ext cx="669337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Спасибо за внимание</a:t>
            </a:r>
            <a:endParaRPr kumimoji="0" lang="ru-RU" sz="5400" b="1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642910" y="214290"/>
            <a:ext cx="321471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Введение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642910" y="1214422"/>
            <a:ext cx="628654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Искусством декоративной и лечебной косметики владели древние египтяне, греки и римляне. Рецепты снадобий и методику выполнения процедур передавали из поколения в поколение. Специалистов в этой области называли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косметами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 в наше время косметика занимает важное место в повседневной жизни, а средства ее по-прежнему остаются товарами повышенного спроса.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7829" name="Picture 5" descr="C:\Documents and Settings\коба\Рабочий стол\naturalnaya_kosmetika_v_samare_vse_dlya_mylovarov_28261133_1_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74585">
            <a:off x="482402" y="3506580"/>
            <a:ext cx="1934492" cy="24409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7832" name="Picture 8" descr="C:\Documents and Settings\коба\Рабочий стол\image.inc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594035">
            <a:off x="6229526" y="451327"/>
            <a:ext cx="1636756" cy="10899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7833" name="Picture 9" descr="C:\Documents and Settings\коба\Рабочий стол\prof_cosm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893940">
            <a:off x="4980145" y="3336381"/>
            <a:ext cx="2743200" cy="240506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7834" name="Picture 10" descr="C:\Documents and Settings\коба\Рабочий стол\cosmetic-pictur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9833068">
            <a:off x="2694292" y="3504684"/>
            <a:ext cx="1802171" cy="12627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7835" name="Picture 11" descr="C:\Documents and Settings\коба\Рабочий стол\55652517_catalog427big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286345">
            <a:off x="3521400" y="5282674"/>
            <a:ext cx="1941973" cy="12641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7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285728"/>
            <a:ext cx="685804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Косметика в древности</a:t>
            </a:r>
            <a:endParaRPr kumimoji="0" lang="ru-RU" sz="4400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7239000" cy="5312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С незапамятных времен человечество пользуется декоративной косметикой. Высокого уровня развития это искусство достигло в Древнем Египте. Зеленые тени для век создавались с помощью основного карбоната меди (малахита)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₂(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)₂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₃, растертого в мельчайший порошок; разрез глаз удлинялся с помощью сульфида сурьмы (3) (сурьмяного блеска)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₂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₃ или измельченным костным углем. В современных рецептах соединения меди можно встретить чрезвычайно редко, а сурьмы нет совсем: слишком велико их побочное физиологическое воздействие.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0178" name="Picture 2" descr="C:\Documents and Settings\коба\Рабочий стол\Maler_der_Grabkammer_des_Thot_001_OBNP2009-Y056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857628"/>
            <a:ext cx="3929090" cy="26997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Рисунок 6" descr="Картинка 7 из 11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714752"/>
            <a:ext cx="1928826" cy="2857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57158" y="142852"/>
            <a:ext cx="514353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Носители запаха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настоящее время многие из душистых веществ получают искусственным путем, но совсем недавно пользовались только природным сырьем.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Розовое масло - ароматнейшее из эфирных масел, сложная многокомпонентная система, состоящая в основном из спиртов: фенилэтилового (70-75%) , гераниола (10-15%) , цитронеллола (5-6%) 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Мускус – содержит пахучее вещество мускон, которое относится к циклическим кетонам: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70" name="Object 22"/>
          <p:cNvGraphicFramePr>
            <a:graphicFrameLocks noChangeAspect="1"/>
          </p:cNvGraphicFramePr>
          <p:nvPr/>
        </p:nvGraphicFramePr>
        <p:xfrm>
          <a:off x="3000364" y="3571876"/>
          <a:ext cx="6286544" cy="1571636"/>
        </p:xfrm>
        <a:graphic>
          <a:graphicData uri="http://schemas.openxmlformats.org/presentationml/2006/ole">
            <p:oleObj spid="_x0000_s2070" name="Документ" r:id="rId3" imgW="5939606" imgH="1129721" progId="Word.Document.12">
              <p:embed/>
            </p:oleObj>
          </a:graphicData>
        </a:graphic>
      </p:graphicFrame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357158" y="4786322"/>
            <a:ext cx="757242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числа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цепочке групп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 - оттенок запаха меняется так: при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=5 ощущается аромат горького миндаля, при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=6 – мяты,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=8-9 – запах камфоры,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=9-13 – кедровой смолы, при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=14-15 возникает неповторимый запах мускуса, ценившийся модницами всех времен и не утерявший своего обаяния и сейчас.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73" name="Picture 25" descr="C:\Documents and Settings\коба\Рабочий стол\775430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0"/>
            <a:ext cx="2189166" cy="332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0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C:\Documents and Settings\коба\Рабочий стол\1378-Perfume.jpg"/>
          <p:cNvPicPr>
            <a:picLocks noChangeAspect="1" noChangeArrowheads="1"/>
          </p:cNvPicPr>
          <p:nvPr/>
        </p:nvPicPr>
        <p:blipFill>
          <a:blip r:embed="rId2">
            <a:lum bright="20000" contrast="-40000"/>
          </a:blip>
          <a:srcRect/>
          <a:stretch>
            <a:fillRect/>
          </a:stretch>
        </p:blipFill>
        <p:spPr bwMode="auto">
          <a:xfrm>
            <a:off x="142844" y="214290"/>
            <a:ext cx="7715304" cy="6429420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44" y="285728"/>
            <a:ext cx="77867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Коснемся теперь той области парфюмерии, основная задача которой – удовлетворить эстетические потребности человека.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14282" y="1000108"/>
            <a:ext cx="47863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Духи — парфюмерное (ароматизирующее) средство, спиртовые или спиртоводные растворы смесей душистых веществ — парфюмерных композиций и настоев.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14282" y="2214554"/>
            <a:ext cx="685804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духах наиболее высока концентрация эфирных масел (от 15 до 30 и более %), растворенных почти в чистом спирте (96 %). Поэтому стойкость запаха духов гораздо выше, чем у других парфюмерных средств.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Главное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назначение одеколонов - гигиеническое, от духов они отличаются меньшей долей ароматических веществ и спирта.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Более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доступным и дешевым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ароматизирующим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средством является туалетная вода.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Здесь доля спирта и душистых веществ снижена до минимума, который позволяет достичь такого же освежающе-гигиенического эффекта, как и у одеколона,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однако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раздражающего действия практически нет.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C:\Documents and Settings\коба\Рабочий стол\a-img-ce61e7c4-1c7b-42dc-8343-970f25c32c36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5572132" y="285728"/>
            <a:ext cx="2482862" cy="24828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52012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Химические аспекты мытья волос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671691"/>
            <a:ext cx="564360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Жесткая, некипяченая вода приведет к грязноватому налету:</a:t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₁₇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₃₅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COONa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²⁺ = (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₁₇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₃₅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)₂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↓ + 2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HCO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₃)₂  → 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MgCO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₃ ↓ +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 ↑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MgCl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 + 2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NaHCO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₃ =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MgCO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₃ ↓  + 2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NaCl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 ↑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714620"/>
            <a:ext cx="7643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Воду с осадка сливают или фильтруют через вату. К фильтрату добавляют питьевую соду из расчета  ⅟₂ ч.л. на 1 л, перемешивают и оставляют отстаиваться не менее часа: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071942"/>
            <a:ext cx="76438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шампуней эти процедуры не требуются.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Вредное действие щелочи можно нейтрализовать добавлением в воду для ополаскивания слабой кислоты (лимонной или уксусной) из расчета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столовая ложка 6%-ного уксуса на 1 л воды. Если взять твердую лимонную кислоту (⅟₄ ч.л. на 5-6 л), гидроксид - ионы будут связаны протонами кислоты:</a:t>
            </a:r>
            <a:b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⁺ +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⁻ =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1643050"/>
            <a:ext cx="5286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применение детского мыла следует умягчить воду, прокипятить и дать отстояться: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Documents and Settings\коба\Рабочий стол\1307016983_powder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87573"/>
            <a:ext cx="3714776" cy="24704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0"/>
            <a:ext cx="46676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Пудры и аэрозоли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28596" y="714356"/>
            <a:ext cx="757242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Пудры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Косметика лица начинается с пудры. </a:t>
            </a: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Пудра – великолепный адсорбент влаги.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Водопоглощающая способность пудры обеспечивается входящими в ее состав рисовым крахмалом, тальком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₄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₁₀(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)₂, каолином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₄[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₄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₁₀](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)₈, стеаратом цинка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₁₇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₃₅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)₂,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оксидами цинка и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титана.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Кислотные оксиды вместе с атмосферной влагой образуют мельчайшие взвешенные частички – капельки кислот. От них кожу лица и шеи защищают основные оксиды: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ZnO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₄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ZnSO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₄ +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Каолин и тальк адсорбирует вредные вещества и не пропускают их к коже. Поэтому без излишеств нанесенная на кожу лица пудра улучшает цвет лица и защищает кожу от химического воздействия.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Documents and Settings\коба\Рабочий стол\презентация\spray6.jpg"/>
          <p:cNvPicPr>
            <a:picLocks noChangeAspect="1" noChangeArrowheads="1"/>
          </p:cNvPicPr>
          <p:nvPr/>
        </p:nvPicPr>
        <p:blipFill>
          <a:blip r:embed="rId2"/>
          <a:srcRect l="16664" r="11114"/>
          <a:stretch>
            <a:fillRect/>
          </a:stretch>
        </p:blipFill>
        <p:spPr bwMode="auto">
          <a:xfrm>
            <a:off x="142844" y="2000240"/>
            <a:ext cx="928694" cy="1543061"/>
          </a:xfrm>
          <a:prstGeom prst="rect">
            <a:avLst/>
          </a:prstGeom>
          <a:noFill/>
        </p:spPr>
      </p:pic>
      <p:pic>
        <p:nvPicPr>
          <p:cNvPr id="18434" name="Picture 2" descr="C:\Documents and Settings\коба\Рабочий стол\презентация\spray5.jpg"/>
          <p:cNvPicPr>
            <a:picLocks noChangeAspect="1" noChangeArrowheads="1"/>
          </p:cNvPicPr>
          <p:nvPr/>
        </p:nvPicPr>
        <p:blipFill>
          <a:blip r:embed="rId3">
            <a:lum/>
          </a:blip>
          <a:srcRect/>
          <a:stretch>
            <a:fillRect/>
          </a:stretch>
        </p:blipFill>
        <p:spPr bwMode="auto">
          <a:xfrm>
            <a:off x="5643570" y="214290"/>
            <a:ext cx="2500330" cy="16430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857232"/>
            <a:ext cx="728667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Химия участвует в процессе – распыления жидкостей,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имеющем непосредственное отношение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парфюмерии и косметике.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распылении нужно держать баллон подальше от кожи и тем более от глаз: при интенсивном испарении температура жидкости падает, можно получить ожог. В последние годы фреоны (хладоны) вытесняются другими веществами, включая и низкокипящие углеводороды. Дело в том, что попадающие в атмосферу фреоны способствуют разрушению озонного слоя.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00034" y="357166"/>
            <a:ext cx="3000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Аэрозоли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857364"/>
            <a:ext cx="70723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Суть процесса в том, что в сосуд с жидкостью (например, одеколоном) вводятся легкоиспаряющиеся вещества, фреоны или хладоны.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ним относятся галогенопроизводные углеродов типа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₂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₄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соединения циклического характера. Все они кипят при – 30 С  ̊,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их пары вытолкнут жидкость из баллона и расширяясь распылят ее мелкие капельки.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2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5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5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25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C:\Documents and Settings\коба\Рабочий стол\detskaya_kosmetika.jpg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6500826" y="500042"/>
            <a:ext cx="142875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6" name="Picture 4" descr="C:\Documents and Settings\коба\Рабочий стол\000173321-1.jpg"/>
          <p:cNvPicPr>
            <a:picLocks noChangeAspect="1" noChangeArrowheads="1"/>
          </p:cNvPicPr>
          <p:nvPr/>
        </p:nvPicPr>
        <p:blipFill>
          <a:blip r:embed="rId3">
            <a:lum contrast="40000"/>
          </a:blip>
          <a:srcRect l="11113" r="14815"/>
          <a:stretch>
            <a:fillRect/>
          </a:stretch>
        </p:blipFill>
        <p:spPr bwMode="auto">
          <a:xfrm>
            <a:off x="142844" y="3214686"/>
            <a:ext cx="1428728" cy="2820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0"/>
            <a:ext cx="52177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Детская косметика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42844" y="785794"/>
            <a:ext cx="63579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Даже качественная детская косметика содержит небезопасные химические вещества, поэтому врачи не советуют использовать ее детям младше 10-12 лет.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42844" y="1643050"/>
            <a:ext cx="792958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что обращать внимание при покупке косметического набора.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Детская косметика не должна содержать минеральное,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техническое масло-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Mineral Oil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Масло образует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водонепроницаемую пленку, под которой кожа перестает нормально дышать. Замедляется рост и развитие клеток.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  <a:tab pos="3165475" algn="l"/>
                <a:tab pos="40941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3000372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На ней должно быть указано, что средство обладает противовоспалительным и антиаллергенным свойствами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3571876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Чем больше натуральных компонентов в составе, тем оно качественнее и безопаснее.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1604" y="4143380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Лак для ногтей даже на водной основе нельзя использовать детям до 6 лет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71604" y="4714884"/>
            <a:ext cx="6000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Если ребенок обожает раскрашивать лицо, лучше купите детский грим. Подходит для детей с 3 лет. Он на жировой основе, не впитывается в кожу и легко смывается.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71604" y="55721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  <a:tab pos="3165475" algn="l"/>
                <a:tab pos="4094163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Фиксировать прическу экологичнее сладкой водой, залитой в пульверизатор.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1630</TotalTime>
  <Words>979</Words>
  <PresentationFormat>Экран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Изящная</vt:lpstr>
      <vt:lpstr>Документ</vt:lpstr>
      <vt:lpstr>Химия и косметика</vt:lpstr>
      <vt:lpstr>Слайд 2</vt:lpstr>
      <vt:lpstr>Косметика в древности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Химия и косметика</dc:title>
  <cp:lastModifiedBy>Коба</cp:lastModifiedBy>
  <cp:revision>152</cp:revision>
  <dcterms:modified xsi:type="dcterms:W3CDTF">2012-02-06T17:27:23Z</dcterms:modified>
</cp:coreProperties>
</file>