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75" r:id="rId12"/>
    <p:sldId id="276" r:id="rId13"/>
    <p:sldId id="277" r:id="rId14"/>
    <p:sldId id="278" r:id="rId15"/>
    <p:sldId id="271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1" autoAdjust="0"/>
    <p:restoredTop sz="94660"/>
  </p:normalViewPr>
  <p:slideViewPr>
    <p:cSldViewPr>
      <p:cViewPr varScale="1">
        <p:scale>
          <a:sx n="107" d="100"/>
          <a:sy n="107" d="100"/>
        </p:scale>
        <p:origin x="-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D3070D-E5EF-44CE-9091-D612076D705E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B56730-094A-4BDA-BF16-5EA4E24E81CD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Синтетические волокна</a:t>
          </a:r>
          <a:endParaRPr lang="ru-RU" sz="2000" b="1" dirty="0">
            <a:solidFill>
              <a:schemeClr val="bg1"/>
            </a:solidFill>
          </a:endParaRPr>
        </a:p>
      </dgm:t>
    </dgm:pt>
    <dgm:pt modelId="{350DD56F-CBDF-49C9-9407-0A56044FFD51}" type="parTrans" cxnId="{A8226ABF-8A26-4A12-A208-376FBE8EB715}">
      <dgm:prSet/>
      <dgm:spPr/>
      <dgm:t>
        <a:bodyPr/>
        <a:lstStyle/>
        <a:p>
          <a:endParaRPr lang="ru-RU"/>
        </a:p>
      </dgm:t>
    </dgm:pt>
    <dgm:pt modelId="{07C340D2-5565-4CE2-9773-B3AE9C0D6F4F}" type="sibTrans" cxnId="{A8226ABF-8A26-4A12-A208-376FBE8EB715}">
      <dgm:prSet/>
      <dgm:spPr/>
      <dgm:t>
        <a:bodyPr/>
        <a:lstStyle/>
        <a:p>
          <a:endParaRPr lang="ru-RU"/>
        </a:p>
      </dgm:t>
    </dgm:pt>
    <dgm:pt modelId="{E59E96DA-F8E6-4C62-8CB8-F566FC640D7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Гетероцепные</a:t>
          </a:r>
          <a:endParaRPr lang="ru-RU" sz="1600" dirty="0">
            <a:solidFill>
              <a:schemeClr val="bg1"/>
            </a:solidFill>
          </a:endParaRPr>
        </a:p>
      </dgm:t>
    </dgm:pt>
    <dgm:pt modelId="{62AAB1D9-7F74-4855-B217-B5F251ADF181}" type="parTrans" cxnId="{C14770E5-C2C3-4D0D-BDF1-BD85EF95C10A}">
      <dgm:prSet/>
      <dgm:spPr/>
      <dgm:t>
        <a:bodyPr/>
        <a:lstStyle/>
        <a:p>
          <a:endParaRPr lang="ru-RU" dirty="0"/>
        </a:p>
      </dgm:t>
    </dgm:pt>
    <dgm:pt modelId="{44FE3C48-E26A-49B1-99A1-2CF3F7F002F5}" type="sibTrans" cxnId="{C14770E5-C2C3-4D0D-BDF1-BD85EF95C10A}">
      <dgm:prSet/>
      <dgm:spPr/>
      <dgm:t>
        <a:bodyPr/>
        <a:lstStyle/>
        <a:p>
          <a:endParaRPr lang="ru-RU"/>
        </a:p>
      </dgm:t>
    </dgm:pt>
    <dgm:pt modelId="{5B84CDF8-9456-4530-B41D-D40F5678DE59}">
      <dgm:prSet phldrT="[Текст]" custT="1"/>
      <dgm:spPr/>
      <dgm:t>
        <a:bodyPr/>
        <a:lstStyle/>
        <a:p>
          <a:r>
            <a:rPr lang="ru-RU" sz="1500" b="1" dirty="0" smtClean="0">
              <a:solidFill>
                <a:schemeClr val="bg1"/>
              </a:solidFill>
            </a:rPr>
            <a:t>полиамидные</a:t>
          </a:r>
          <a:endParaRPr lang="ru-RU" sz="1500" b="1" dirty="0">
            <a:solidFill>
              <a:schemeClr val="bg1"/>
            </a:solidFill>
          </a:endParaRPr>
        </a:p>
      </dgm:t>
    </dgm:pt>
    <dgm:pt modelId="{5475B3B0-6C2C-4DFC-8CE3-3F7E4872BCEF}" type="parTrans" cxnId="{953A22AA-4350-45CE-AE21-6123F4604196}">
      <dgm:prSet/>
      <dgm:spPr/>
      <dgm:t>
        <a:bodyPr/>
        <a:lstStyle/>
        <a:p>
          <a:endParaRPr lang="ru-RU" dirty="0"/>
        </a:p>
      </dgm:t>
    </dgm:pt>
    <dgm:pt modelId="{6E1BBE8F-50A0-4316-85F6-D7ED0BDF2AE5}" type="sibTrans" cxnId="{953A22AA-4350-45CE-AE21-6123F4604196}">
      <dgm:prSet/>
      <dgm:spPr/>
      <dgm:t>
        <a:bodyPr/>
        <a:lstStyle/>
        <a:p>
          <a:endParaRPr lang="ru-RU"/>
        </a:p>
      </dgm:t>
    </dgm:pt>
    <dgm:pt modelId="{A4D52ABF-8606-441A-B254-3D41ED5032B5}">
      <dgm:prSet phldrT="[Текст]" custT="1"/>
      <dgm:spPr/>
      <dgm:t>
        <a:bodyPr/>
        <a:lstStyle/>
        <a:p>
          <a:r>
            <a:rPr lang="ru-RU" sz="1500" b="1" dirty="0" smtClean="0">
              <a:solidFill>
                <a:schemeClr val="bg1"/>
              </a:solidFill>
            </a:rPr>
            <a:t>полиэфирные</a:t>
          </a:r>
          <a:endParaRPr lang="ru-RU" sz="1500" dirty="0">
            <a:solidFill>
              <a:schemeClr val="bg1"/>
            </a:solidFill>
          </a:endParaRPr>
        </a:p>
      </dgm:t>
    </dgm:pt>
    <dgm:pt modelId="{9AB6B5CC-1B14-4078-AC24-81ED8AB912BB}" type="parTrans" cxnId="{FEB0CE40-849B-4526-A2B7-472F0CE9C559}">
      <dgm:prSet/>
      <dgm:spPr/>
      <dgm:t>
        <a:bodyPr/>
        <a:lstStyle/>
        <a:p>
          <a:endParaRPr lang="ru-RU" dirty="0"/>
        </a:p>
      </dgm:t>
    </dgm:pt>
    <dgm:pt modelId="{09335727-F0D1-47CC-8A97-F5BEB4E5E665}" type="sibTrans" cxnId="{FEB0CE40-849B-4526-A2B7-472F0CE9C559}">
      <dgm:prSet/>
      <dgm:spPr/>
      <dgm:t>
        <a:bodyPr/>
        <a:lstStyle/>
        <a:p>
          <a:endParaRPr lang="ru-RU"/>
        </a:p>
      </dgm:t>
    </dgm:pt>
    <dgm:pt modelId="{084CC6EA-2849-4874-936F-FCFCE213E85C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Карбоцепные</a:t>
          </a:r>
          <a:endParaRPr lang="ru-RU" sz="1600" b="1" dirty="0">
            <a:solidFill>
              <a:schemeClr val="bg1"/>
            </a:solidFill>
          </a:endParaRPr>
        </a:p>
      </dgm:t>
    </dgm:pt>
    <dgm:pt modelId="{927E25AE-8EBB-459C-8772-F9FC7AADB31A}" type="parTrans" cxnId="{9297481B-8738-425B-AB8A-112D1A8D12BD}">
      <dgm:prSet/>
      <dgm:spPr/>
      <dgm:t>
        <a:bodyPr/>
        <a:lstStyle/>
        <a:p>
          <a:endParaRPr lang="ru-RU" dirty="0"/>
        </a:p>
      </dgm:t>
    </dgm:pt>
    <dgm:pt modelId="{69AAF23B-9415-4017-8199-D50F64DEDA84}" type="sibTrans" cxnId="{9297481B-8738-425B-AB8A-112D1A8D12BD}">
      <dgm:prSet/>
      <dgm:spPr/>
      <dgm:t>
        <a:bodyPr/>
        <a:lstStyle/>
        <a:p>
          <a:endParaRPr lang="ru-RU"/>
        </a:p>
      </dgm:t>
    </dgm:pt>
    <dgm:pt modelId="{DF86BBD6-A17B-49F2-994F-9ACC2B073315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полиакрилонитрильные</a:t>
          </a:r>
          <a:endParaRPr lang="ru-RU" dirty="0">
            <a:solidFill>
              <a:schemeClr val="bg1"/>
            </a:solidFill>
          </a:endParaRPr>
        </a:p>
      </dgm:t>
    </dgm:pt>
    <dgm:pt modelId="{6EC82A8E-448E-4174-BD9E-CD23DE2EA476}" type="parTrans" cxnId="{8BC96AA1-0A72-4158-850F-321B223748DB}">
      <dgm:prSet/>
      <dgm:spPr/>
      <dgm:t>
        <a:bodyPr/>
        <a:lstStyle/>
        <a:p>
          <a:endParaRPr lang="ru-RU" dirty="0"/>
        </a:p>
      </dgm:t>
    </dgm:pt>
    <dgm:pt modelId="{36B80913-E421-4C47-904C-FD5E68644158}" type="sibTrans" cxnId="{8BC96AA1-0A72-4158-850F-321B223748DB}">
      <dgm:prSet/>
      <dgm:spPr/>
      <dgm:t>
        <a:bodyPr/>
        <a:lstStyle/>
        <a:p>
          <a:endParaRPr lang="ru-RU"/>
        </a:p>
      </dgm:t>
    </dgm:pt>
    <dgm:pt modelId="{D11E18D4-B5AA-42A6-9002-A0E025F089C1}">
      <dgm:prSet custT="1"/>
      <dgm:spPr/>
      <dgm:t>
        <a:bodyPr/>
        <a:lstStyle/>
        <a:p>
          <a:r>
            <a:rPr lang="ru-RU" sz="1500" b="1" dirty="0" smtClean="0">
              <a:solidFill>
                <a:schemeClr val="bg1"/>
              </a:solidFill>
            </a:rPr>
            <a:t>полиуретановые</a:t>
          </a:r>
          <a:endParaRPr lang="ru-RU" sz="1500" dirty="0">
            <a:solidFill>
              <a:schemeClr val="bg1"/>
            </a:solidFill>
          </a:endParaRPr>
        </a:p>
      </dgm:t>
    </dgm:pt>
    <dgm:pt modelId="{3A72F12F-9CF8-493C-AC63-158084AAC1A0}" type="parTrans" cxnId="{59106962-DB07-4107-9914-3B87B85B12A3}">
      <dgm:prSet/>
      <dgm:spPr/>
      <dgm:t>
        <a:bodyPr/>
        <a:lstStyle/>
        <a:p>
          <a:endParaRPr lang="ru-RU" dirty="0"/>
        </a:p>
      </dgm:t>
    </dgm:pt>
    <dgm:pt modelId="{809B1C3F-EE21-4801-B2F3-16630B304C14}" type="sibTrans" cxnId="{59106962-DB07-4107-9914-3B87B85B12A3}">
      <dgm:prSet/>
      <dgm:spPr/>
      <dgm:t>
        <a:bodyPr/>
        <a:lstStyle/>
        <a:p>
          <a:endParaRPr lang="ru-RU"/>
        </a:p>
      </dgm:t>
    </dgm:pt>
    <dgm:pt modelId="{4C89F554-7149-40C4-BC6A-B7515299B105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поливинилхлоридные</a:t>
          </a:r>
          <a:endParaRPr lang="ru-RU" dirty="0">
            <a:solidFill>
              <a:schemeClr val="bg1"/>
            </a:solidFill>
          </a:endParaRPr>
        </a:p>
      </dgm:t>
    </dgm:pt>
    <dgm:pt modelId="{8A10CCA4-94C5-4FB7-971D-BCF2EA8780BB}" type="parTrans" cxnId="{E53DEFF2-CAD7-4F34-9366-C562741E8F26}">
      <dgm:prSet/>
      <dgm:spPr/>
      <dgm:t>
        <a:bodyPr/>
        <a:lstStyle/>
        <a:p>
          <a:endParaRPr lang="ru-RU" dirty="0"/>
        </a:p>
      </dgm:t>
    </dgm:pt>
    <dgm:pt modelId="{2A65DBBF-0648-49C8-A340-902C50707C5A}" type="sibTrans" cxnId="{E53DEFF2-CAD7-4F34-9366-C562741E8F26}">
      <dgm:prSet/>
      <dgm:spPr/>
      <dgm:t>
        <a:bodyPr/>
        <a:lstStyle/>
        <a:p>
          <a:endParaRPr lang="ru-RU"/>
        </a:p>
      </dgm:t>
    </dgm:pt>
    <dgm:pt modelId="{301C8F06-E74B-4181-8E76-8A62975D6978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поливинилспиртовые</a:t>
          </a:r>
          <a:endParaRPr lang="ru-RU" dirty="0">
            <a:solidFill>
              <a:schemeClr val="bg1"/>
            </a:solidFill>
          </a:endParaRPr>
        </a:p>
      </dgm:t>
    </dgm:pt>
    <dgm:pt modelId="{50CBA605-0FE9-4463-ABDD-16E7AEE0392B}" type="parTrans" cxnId="{71389BB5-F3A4-4474-8971-F73E477D3CFA}">
      <dgm:prSet/>
      <dgm:spPr/>
      <dgm:t>
        <a:bodyPr/>
        <a:lstStyle/>
        <a:p>
          <a:endParaRPr lang="ru-RU" dirty="0"/>
        </a:p>
      </dgm:t>
    </dgm:pt>
    <dgm:pt modelId="{D6B9B7C6-3ACF-4DCC-B43D-FF88E00249B7}" type="sibTrans" cxnId="{71389BB5-F3A4-4474-8971-F73E477D3CFA}">
      <dgm:prSet/>
      <dgm:spPr/>
      <dgm:t>
        <a:bodyPr/>
        <a:lstStyle/>
        <a:p>
          <a:endParaRPr lang="ru-RU"/>
        </a:p>
      </dgm:t>
    </dgm:pt>
    <dgm:pt modelId="{1DA94B06-5AFE-43AB-824B-9846A1ADEF46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полиолефиновые</a:t>
          </a:r>
          <a:endParaRPr lang="ru-RU" dirty="0">
            <a:solidFill>
              <a:schemeClr val="bg1"/>
            </a:solidFill>
          </a:endParaRPr>
        </a:p>
      </dgm:t>
    </dgm:pt>
    <dgm:pt modelId="{3C7302CE-6F63-48D4-B3ED-1D0F3EF93F13}" type="parTrans" cxnId="{71F35EB9-5132-436E-BCCF-050817D9E595}">
      <dgm:prSet/>
      <dgm:spPr/>
      <dgm:t>
        <a:bodyPr/>
        <a:lstStyle/>
        <a:p>
          <a:endParaRPr lang="ru-RU" dirty="0"/>
        </a:p>
      </dgm:t>
    </dgm:pt>
    <dgm:pt modelId="{BAB58707-7E93-4CC3-9F08-89A63B9CC0FD}" type="sibTrans" cxnId="{71F35EB9-5132-436E-BCCF-050817D9E595}">
      <dgm:prSet/>
      <dgm:spPr/>
      <dgm:t>
        <a:bodyPr/>
        <a:lstStyle/>
        <a:p>
          <a:endParaRPr lang="ru-RU"/>
        </a:p>
      </dgm:t>
    </dgm:pt>
    <dgm:pt modelId="{CCB9535A-C3C9-4F47-A128-8CC170EA7F15}" type="pres">
      <dgm:prSet presAssocID="{6CD3070D-E5EF-44CE-9091-D612076D705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C808BF-348B-45E8-9807-9CDC2C519B56}" type="pres">
      <dgm:prSet presAssocID="{D4B56730-094A-4BDA-BF16-5EA4E24E81CD}" presName="hierRoot1" presStyleCnt="0">
        <dgm:presLayoutVars>
          <dgm:hierBranch val="init"/>
        </dgm:presLayoutVars>
      </dgm:prSet>
      <dgm:spPr/>
    </dgm:pt>
    <dgm:pt modelId="{8FC08FC7-A2EF-42C6-9CA8-DFE47A412EF5}" type="pres">
      <dgm:prSet presAssocID="{D4B56730-094A-4BDA-BF16-5EA4E24E81CD}" presName="rootComposite1" presStyleCnt="0"/>
      <dgm:spPr/>
    </dgm:pt>
    <dgm:pt modelId="{AF366668-E0D9-4816-9592-8EF399AF17EC}" type="pres">
      <dgm:prSet presAssocID="{D4B56730-094A-4BDA-BF16-5EA4E24E81CD}" presName="rootText1" presStyleLbl="node0" presStyleIdx="0" presStyleCnt="1" custScaleX="3087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188EDB-767A-4E19-873F-2FBFF5B460D0}" type="pres">
      <dgm:prSet presAssocID="{D4B56730-094A-4BDA-BF16-5EA4E24E81C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11182CE-2DE2-4EF4-8564-B7DD8AF5AD00}" type="pres">
      <dgm:prSet presAssocID="{D4B56730-094A-4BDA-BF16-5EA4E24E81CD}" presName="hierChild2" presStyleCnt="0"/>
      <dgm:spPr/>
    </dgm:pt>
    <dgm:pt modelId="{09569819-CC3C-42ED-A930-77E546942B5F}" type="pres">
      <dgm:prSet presAssocID="{62AAB1D9-7F74-4855-B217-B5F251ADF181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B1B3196-A74C-442F-A356-73B83E938798}" type="pres">
      <dgm:prSet presAssocID="{E59E96DA-F8E6-4C62-8CB8-F566FC640D7D}" presName="hierRoot2" presStyleCnt="0">
        <dgm:presLayoutVars>
          <dgm:hierBranch val="init"/>
        </dgm:presLayoutVars>
      </dgm:prSet>
      <dgm:spPr/>
    </dgm:pt>
    <dgm:pt modelId="{F9E98C3C-CA32-4153-ACF7-DC02B1735C29}" type="pres">
      <dgm:prSet presAssocID="{E59E96DA-F8E6-4C62-8CB8-F566FC640D7D}" presName="rootComposite" presStyleCnt="0"/>
      <dgm:spPr/>
    </dgm:pt>
    <dgm:pt modelId="{0AB7DD91-DFA6-452F-AEBA-6CAE0DB5929E}" type="pres">
      <dgm:prSet presAssocID="{E59E96DA-F8E6-4C62-8CB8-F566FC640D7D}" presName="rootText" presStyleLbl="node2" presStyleIdx="0" presStyleCnt="2" custScaleX="171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9D6D72-6DD9-4886-9FD3-1C23304ED1B5}" type="pres">
      <dgm:prSet presAssocID="{E59E96DA-F8E6-4C62-8CB8-F566FC640D7D}" presName="rootConnector" presStyleLbl="node2" presStyleIdx="0" presStyleCnt="2"/>
      <dgm:spPr/>
      <dgm:t>
        <a:bodyPr/>
        <a:lstStyle/>
        <a:p>
          <a:endParaRPr lang="ru-RU"/>
        </a:p>
      </dgm:t>
    </dgm:pt>
    <dgm:pt modelId="{0745B3C2-85F7-4E3A-9025-75802403FE42}" type="pres">
      <dgm:prSet presAssocID="{E59E96DA-F8E6-4C62-8CB8-F566FC640D7D}" presName="hierChild4" presStyleCnt="0"/>
      <dgm:spPr/>
    </dgm:pt>
    <dgm:pt modelId="{CD5DAEB8-CF0A-488C-8E4F-4BB0763C0FCA}" type="pres">
      <dgm:prSet presAssocID="{5475B3B0-6C2C-4DFC-8CE3-3F7E4872BCEF}" presName="Name37" presStyleLbl="parChTrans1D3" presStyleIdx="0" presStyleCnt="7"/>
      <dgm:spPr/>
      <dgm:t>
        <a:bodyPr/>
        <a:lstStyle/>
        <a:p>
          <a:endParaRPr lang="ru-RU"/>
        </a:p>
      </dgm:t>
    </dgm:pt>
    <dgm:pt modelId="{D99594CC-6F28-4161-B2B6-52BAB38E853D}" type="pres">
      <dgm:prSet presAssocID="{5B84CDF8-9456-4530-B41D-D40F5678DE59}" presName="hierRoot2" presStyleCnt="0">
        <dgm:presLayoutVars>
          <dgm:hierBranch val="init"/>
        </dgm:presLayoutVars>
      </dgm:prSet>
      <dgm:spPr/>
    </dgm:pt>
    <dgm:pt modelId="{83686F25-32B6-46B9-B373-4E450D0599C3}" type="pres">
      <dgm:prSet presAssocID="{5B84CDF8-9456-4530-B41D-D40F5678DE59}" presName="rootComposite" presStyleCnt="0"/>
      <dgm:spPr/>
    </dgm:pt>
    <dgm:pt modelId="{5DFB74B9-D281-4406-885F-A9C370B508CB}" type="pres">
      <dgm:prSet presAssocID="{5B84CDF8-9456-4530-B41D-D40F5678DE59}" presName="rootText" presStyleLbl="node3" presStyleIdx="0" presStyleCnt="7" custScaleX="1335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A58E4A-EF2C-4940-96DE-E04A55B7388F}" type="pres">
      <dgm:prSet presAssocID="{5B84CDF8-9456-4530-B41D-D40F5678DE59}" presName="rootConnector" presStyleLbl="node3" presStyleIdx="0" presStyleCnt="7"/>
      <dgm:spPr/>
      <dgm:t>
        <a:bodyPr/>
        <a:lstStyle/>
        <a:p>
          <a:endParaRPr lang="ru-RU"/>
        </a:p>
      </dgm:t>
    </dgm:pt>
    <dgm:pt modelId="{D759AD36-B860-4434-80B4-DA8DD66C412F}" type="pres">
      <dgm:prSet presAssocID="{5B84CDF8-9456-4530-B41D-D40F5678DE59}" presName="hierChild4" presStyleCnt="0"/>
      <dgm:spPr/>
    </dgm:pt>
    <dgm:pt modelId="{C002457C-D7D0-4E4A-8F39-DB5D6475DDB0}" type="pres">
      <dgm:prSet presAssocID="{5B84CDF8-9456-4530-B41D-D40F5678DE59}" presName="hierChild5" presStyleCnt="0"/>
      <dgm:spPr/>
    </dgm:pt>
    <dgm:pt modelId="{F794A1DA-D9B6-4C6E-BA9F-53F944697546}" type="pres">
      <dgm:prSet presAssocID="{9AB6B5CC-1B14-4078-AC24-81ED8AB912BB}" presName="Name37" presStyleLbl="parChTrans1D3" presStyleIdx="1" presStyleCnt="7"/>
      <dgm:spPr/>
      <dgm:t>
        <a:bodyPr/>
        <a:lstStyle/>
        <a:p>
          <a:endParaRPr lang="ru-RU"/>
        </a:p>
      </dgm:t>
    </dgm:pt>
    <dgm:pt modelId="{BA397BBB-0BF1-40DF-8DE4-00BF46DB4E82}" type="pres">
      <dgm:prSet presAssocID="{A4D52ABF-8606-441A-B254-3D41ED5032B5}" presName="hierRoot2" presStyleCnt="0">
        <dgm:presLayoutVars>
          <dgm:hierBranch val="init"/>
        </dgm:presLayoutVars>
      </dgm:prSet>
      <dgm:spPr/>
    </dgm:pt>
    <dgm:pt modelId="{60DF3E19-CF6A-4C05-ADF2-3CC271D89A97}" type="pres">
      <dgm:prSet presAssocID="{A4D52ABF-8606-441A-B254-3D41ED5032B5}" presName="rootComposite" presStyleCnt="0"/>
      <dgm:spPr/>
    </dgm:pt>
    <dgm:pt modelId="{BC3E081A-0E0C-4951-AA50-C071D4568143}" type="pres">
      <dgm:prSet presAssocID="{A4D52ABF-8606-441A-B254-3D41ED5032B5}" presName="rootText" presStyleLbl="node3" presStyleIdx="1" presStyleCnt="7" custScaleX="1373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E1EA42-9B90-48B6-8D3C-D6345FBC2339}" type="pres">
      <dgm:prSet presAssocID="{A4D52ABF-8606-441A-B254-3D41ED5032B5}" presName="rootConnector" presStyleLbl="node3" presStyleIdx="1" presStyleCnt="7"/>
      <dgm:spPr/>
      <dgm:t>
        <a:bodyPr/>
        <a:lstStyle/>
        <a:p>
          <a:endParaRPr lang="ru-RU"/>
        </a:p>
      </dgm:t>
    </dgm:pt>
    <dgm:pt modelId="{265EFA33-9B96-4757-B50E-2BFA333B0D53}" type="pres">
      <dgm:prSet presAssocID="{A4D52ABF-8606-441A-B254-3D41ED5032B5}" presName="hierChild4" presStyleCnt="0"/>
      <dgm:spPr/>
    </dgm:pt>
    <dgm:pt modelId="{18125C10-1206-42AE-8E3E-5D5A62FC5EBE}" type="pres">
      <dgm:prSet presAssocID="{A4D52ABF-8606-441A-B254-3D41ED5032B5}" presName="hierChild5" presStyleCnt="0"/>
      <dgm:spPr/>
    </dgm:pt>
    <dgm:pt modelId="{FCE29243-3606-48A4-B3C2-F50896BD51D3}" type="pres">
      <dgm:prSet presAssocID="{3A72F12F-9CF8-493C-AC63-158084AAC1A0}" presName="Name37" presStyleLbl="parChTrans1D3" presStyleIdx="2" presStyleCnt="7"/>
      <dgm:spPr/>
      <dgm:t>
        <a:bodyPr/>
        <a:lstStyle/>
        <a:p>
          <a:endParaRPr lang="ru-RU"/>
        </a:p>
      </dgm:t>
    </dgm:pt>
    <dgm:pt modelId="{10820F30-3859-4F88-BCE7-A141EE47735A}" type="pres">
      <dgm:prSet presAssocID="{D11E18D4-B5AA-42A6-9002-A0E025F089C1}" presName="hierRoot2" presStyleCnt="0">
        <dgm:presLayoutVars>
          <dgm:hierBranch val="init"/>
        </dgm:presLayoutVars>
      </dgm:prSet>
      <dgm:spPr/>
    </dgm:pt>
    <dgm:pt modelId="{080301D2-34C0-4221-B311-E627A8A0D5BB}" type="pres">
      <dgm:prSet presAssocID="{D11E18D4-B5AA-42A6-9002-A0E025F089C1}" presName="rootComposite" presStyleCnt="0"/>
      <dgm:spPr/>
    </dgm:pt>
    <dgm:pt modelId="{15C6D6C2-E5EA-4F89-84FD-FF5C1A300019}" type="pres">
      <dgm:prSet presAssocID="{D11E18D4-B5AA-42A6-9002-A0E025F089C1}" presName="rootText" presStyleLbl="node3" presStyleIdx="2" presStyleCnt="7" custScaleX="1454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3A3D6F-35F3-45C6-9083-3A7D20E57237}" type="pres">
      <dgm:prSet presAssocID="{D11E18D4-B5AA-42A6-9002-A0E025F089C1}" presName="rootConnector" presStyleLbl="node3" presStyleIdx="2" presStyleCnt="7"/>
      <dgm:spPr/>
      <dgm:t>
        <a:bodyPr/>
        <a:lstStyle/>
        <a:p>
          <a:endParaRPr lang="ru-RU"/>
        </a:p>
      </dgm:t>
    </dgm:pt>
    <dgm:pt modelId="{CD9BE4E1-E086-4F22-A040-563DFD25EF07}" type="pres">
      <dgm:prSet presAssocID="{D11E18D4-B5AA-42A6-9002-A0E025F089C1}" presName="hierChild4" presStyleCnt="0"/>
      <dgm:spPr/>
    </dgm:pt>
    <dgm:pt modelId="{76F4CDEA-FFA1-4D82-8FAB-D3AC115B63C5}" type="pres">
      <dgm:prSet presAssocID="{D11E18D4-B5AA-42A6-9002-A0E025F089C1}" presName="hierChild5" presStyleCnt="0"/>
      <dgm:spPr/>
    </dgm:pt>
    <dgm:pt modelId="{DFCA0543-B362-4357-AABA-78397A65AF52}" type="pres">
      <dgm:prSet presAssocID="{E59E96DA-F8E6-4C62-8CB8-F566FC640D7D}" presName="hierChild5" presStyleCnt="0"/>
      <dgm:spPr/>
    </dgm:pt>
    <dgm:pt modelId="{0D1F0E30-0605-47C9-BCFE-765E3CE80E6A}" type="pres">
      <dgm:prSet presAssocID="{927E25AE-8EBB-459C-8772-F9FC7AADB31A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45A17FC-80AE-43B7-BB6B-C7EB8499F0A2}" type="pres">
      <dgm:prSet presAssocID="{084CC6EA-2849-4874-936F-FCFCE213E85C}" presName="hierRoot2" presStyleCnt="0">
        <dgm:presLayoutVars>
          <dgm:hierBranch val="init"/>
        </dgm:presLayoutVars>
      </dgm:prSet>
      <dgm:spPr/>
    </dgm:pt>
    <dgm:pt modelId="{8012BA48-E5CD-43F0-B2EE-1AF4B3CA1B53}" type="pres">
      <dgm:prSet presAssocID="{084CC6EA-2849-4874-936F-FCFCE213E85C}" presName="rootComposite" presStyleCnt="0"/>
      <dgm:spPr/>
    </dgm:pt>
    <dgm:pt modelId="{C7EE5DD3-BC8C-4E3D-AD0D-5C1FE476739A}" type="pres">
      <dgm:prSet presAssocID="{084CC6EA-2849-4874-936F-FCFCE213E85C}" presName="rootText" presStyleLbl="node2" presStyleIdx="1" presStyleCnt="2" custScaleX="1615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B7BED7-200D-4A0A-A5AA-DD2D26474F20}" type="pres">
      <dgm:prSet presAssocID="{084CC6EA-2849-4874-936F-FCFCE213E85C}" presName="rootConnector" presStyleLbl="node2" presStyleIdx="1" presStyleCnt="2"/>
      <dgm:spPr/>
      <dgm:t>
        <a:bodyPr/>
        <a:lstStyle/>
        <a:p>
          <a:endParaRPr lang="ru-RU"/>
        </a:p>
      </dgm:t>
    </dgm:pt>
    <dgm:pt modelId="{03E7FFF7-4BFB-4D4F-AE7B-F949D44986C0}" type="pres">
      <dgm:prSet presAssocID="{084CC6EA-2849-4874-936F-FCFCE213E85C}" presName="hierChild4" presStyleCnt="0"/>
      <dgm:spPr/>
    </dgm:pt>
    <dgm:pt modelId="{398A3169-1DF2-4E3A-8F18-8390BB06ABFD}" type="pres">
      <dgm:prSet presAssocID="{6EC82A8E-448E-4174-BD9E-CD23DE2EA476}" presName="Name37" presStyleLbl="parChTrans1D3" presStyleIdx="3" presStyleCnt="7"/>
      <dgm:spPr/>
      <dgm:t>
        <a:bodyPr/>
        <a:lstStyle/>
        <a:p>
          <a:endParaRPr lang="ru-RU"/>
        </a:p>
      </dgm:t>
    </dgm:pt>
    <dgm:pt modelId="{937F60D5-57FF-481F-AA28-B0ACFD422E31}" type="pres">
      <dgm:prSet presAssocID="{DF86BBD6-A17B-49F2-994F-9ACC2B073315}" presName="hierRoot2" presStyleCnt="0">
        <dgm:presLayoutVars>
          <dgm:hierBranch val="init"/>
        </dgm:presLayoutVars>
      </dgm:prSet>
      <dgm:spPr/>
    </dgm:pt>
    <dgm:pt modelId="{F2D9388C-6615-4AB7-B9A7-3CC36E4DAB0C}" type="pres">
      <dgm:prSet presAssocID="{DF86BBD6-A17B-49F2-994F-9ACC2B073315}" presName="rootComposite" presStyleCnt="0"/>
      <dgm:spPr/>
    </dgm:pt>
    <dgm:pt modelId="{114B1F24-65DB-491F-8766-335BE94BE338}" type="pres">
      <dgm:prSet presAssocID="{DF86BBD6-A17B-49F2-994F-9ACC2B073315}" presName="rootText" presStyleLbl="node3" presStyleIdx="3" presStyleCnt="7" custScaleX="1714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EB080C-10AE-470E-AA1A-F3D8BB4927FB}" type="pres">
      <dgm:prSet presAssocID="{DF86BBD6-A17B-49F2-994F-9ACC2B073315}" presName="rootConnector" presStyleLbl="node3" presStyleIdx="3" presStyleCnt="7"/>
      <dgm:spPr/>
      <dgm:t>
        <a:bodyPr/>
        <a:lstStyle/>
        <a:p>
          <a:endParaRPr lang="ru-RU"/>
        </a:p>
      </dgm:t>
    </dgm:pt>
    <dgm:pt modelId="{F5E87E20-EBA1-4019-8A7B-07155448CAF7}" type="pres">
      <dgm:prSet presAssocID="{DF86BBD6-A17B-49F2-994F-9ACC2B073315}" presName="hierChild4" presStyleCnt="0"/>
      <dgm:spPr/>
    </dgm:pt>
    <dgm:pt modelId="{C5A81920-AAA0-4F08-AB29-7D8F23A9483F}" type="pres">
      <dgm:prSet presAssocID="{DF86BBD6-A17B-49F2-994F-9ACC2B073315}" presName="hierChild5" presStyleCnt="0"/>
      <dgm:spPr/>
    </dgm:pt>
    <dgm:pt modelId="{B06749A3-5C2D-497A-A487-7304942ED466}" type="pres">
      <dgm:prSet presAssocID="{8A10CCA4-94C5-4FB7-971D-BCF2EA8780BB}" presName="Name37" presStyleLbl="parChTrans1D3" presStyleIdx="4" presStyleCnt="7"/>
      <dgm:spPr/>
      <dgm:t>
        <a:bodyPr/>
        <a:lstStyle/>
        <a:p>
          <a:endParaRPr lang="ru-RU"/>
        </a:p>
      </dgm:t>
    </dgm:pt>
    <dgm:pt modelId="{8067005F-D2AB-4FDE-9F1B-ED258F8B692B}" type="pres">
      <dgm:prSet presAssocID="{4C89F554-7149-40C4-BC6A-B7515299B105}" presName="hierRoot2" presStyleCnt="0">
        <dgm:presLayoutVars>
          <dgm:hierBranch val="init"/>
        </dgm:presLayoutVars>
      </dgm:prSet>
      <dgm:spPr/>
    </dgm:pt>
    <dgm:pt modelId="{16893EE8-A0A2-485D-888D-F7BB5D0F7CF8}" type="pres">
      <dgm:prSet presAssocID="{4C89F554-7149-40C4-BC6A-B7515299B105}" presName="rootComposite" presStyleCnt="0"/>
      <dgm:spPr/>
    </dgm:pt>
    <dgm:pt modelId="{F8D15F91-575F-4D5D-8BD3-FB81CE22803E}" type="pres">
      <dgm:prSet presAssocID="{4C89F554-7149-40C4-BC6A-B7515299B105}" presName="rootText" presStyleLbl="node3" presStyleIdx="4" presStyleCnt="7" custScaleX="1670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5740BB-2A35-4B86-AD85-B5EED3DE5E33}" type="pres">
      <dgm:prSet presAssocID="{4C89F554-7149-40C4-BC6A-B7515299B105}" presName="rootConnector" presStyleLbl="node3" presStyleIdx="4" presStyleCnt="7"/>
      <dgm:spPr/>
      <dgm:t>
        <a:bodyPr/>
        <a:lstStyle/>
        <a:p>
          <a:endParaRPr lang="ru-RU"/>
        </a:p>
      </dgm:t>
    </dgm:pt>
    <dgm:pt modelId="{D63D66B1-0FF1-4D48-ACB1-73DF88D4004F}" type="pres">
      <dgm:prSet presAssocID="{4C89F554-7149-40C4-BC6A-B7515299B105}" presName="hierChild4" presStyleCnt="0"/>
      <dgm:spPr/>
    </dgm:pt>
    <dgm:pt modelId="{37F08EA5-3BF5-40F7-AC27-479FD167DFF5}" type="pres">
      <dgm:prSet presAssocID="{4C89F554-7149-40C4-BC6A-B7515299B105}" presName="hierChild5" presStyleCnt="0"/>
      <dgm:spPr/>
    </dgm:pt>
    <dgm:pt modelId="{E68A971A-04E1-4D7D-8F08-2B69C688E710}" type="pres">
      <dgm:prSet presAssocID="{50CBA605-0FE9-4463-ABDD-16E7AEE0392B}" presName="Name37" presStyleLbl="parChTrans1D3" presStyleIdx="5" presStyleCnt="7"/>
      <dgm:spPr/>
      <dgm:t>
        <a:bodyPr/>
        <a:lstStyle/>
        <a:p>
          <a:endParaRPr lang="ru-RU"/>
        </a:p>
      </dgm:t>
    </dgm:pt>
    <dgm:pt modelId="{875986E8-AD0E-40EF-BB3C-50BFEB0FEF97}" type="pres">
      <dgm:prSet presAssocID="{301C8F06-E74B-4181-8E76-8A62975D6978}" presName="hierRoot2" presStyleCnt="0">
        <dgm:presLayoutVars>
          <dgm:hierBranch val="init"/>
        </dgm:presLayoutVars>
      </dgm:prSet>
      <dgm:spPr/>
    </dgm:pt>
    <dgm:pt modelId="{0AFD6A63-5DAA-43D7-BC90-950A64AA3F17}" type="pres">
      <dgm:prSet presAssocID="{301C8F06-E74B-4181-8E76-8A62975D6978}" presName="rootComposite" presStyleCnt="0"/>
      <dgm:spPr/>
    </dgm:pt>
    <dgm:pt modelId="{8FECE4FC-C3D1-474D-9B2A-B6317886C81D}" type="pres">
      <dgm:prSet presAssocID="{301C8F06-E74B-4181-8E76-8A62975D6978}" presName="rootText" presStyleLbl="node3" presStyleIdx="5" presStyleCnt="7" custScaleX="1661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171551-25D8-422E-8950-8AFD72CD1F9A}" type="pres">
      <dgm:prSet presAssocID="{301C8F06-E74B-4181-8E76-8A62975D6978}" presName="rootConnector" presStyleLbl="node3" presStyleIdx="5" presStyleCnt="7"/>
      <dgm:spPr/>
      <dgm:t>
        <a:bodyPr/>
        <a:lstStyle/>
        <a:p>
          <a:endParaRPr lang="ru-RU"/>
        </a:p>
      </dgm:t>
    </dgm:pt>
    <dgm:pt modelId="{0E5DE7A2-D20D-4FC4-A1B3-804FBDB5A9EF}" type="pres">
      <dgm:prSet presAssocID="{301C8F06-E74B-4181-8E76-8A62975D6978}" presName="hierChild4" presStyleCnt="0"/>
      <dgm:spPr/>
    </dgm:pt>
    <dgm:pt modelId="{A2D5DEF9-60B9-487B-8927-52003EB6B641}" type="pres">
      <dgm:prSet presAssocID="{301C8F06-E74B-4181-8E76-8A62975D6978}" presName="hierChild5" presStyleCnt="0"/>
      <dgm:spPr/>
    </dgm:pt>
    <dgm:pt modelId="{C1E8C14A-07FD-449C-B682-26977ED1DC03}" type="pres">
      <dgm:prSet presAssocID="{3C7302CE-6F63-48D4-B3ED-1D0F3EF93F13}" presName="Name37" presStyleLbl="parChTrans1D3" presStyleIdx="6" presStyleCnt="7"/>
      <dgm:spPr/>
      <dgm:t>
        <a:bodyPr/>
        <a:lstStyle/>
        <a:p>
          <a:endParaRPr lang="ru-RU"/>
        </a:p>
      </dgm:t>
    </dgm:pt>
    <dgm:pt modelId="{969EEB13-2AB0-4241-BB94-71435010BE37}" type="pres">
      <dgm:prSet presAssocID="{1DA94B06-5AFE-43AB-824B-9846A1ADEF46}" presName="hierRoot2" presStyleCnt="0">
        <dgm:presLayoutVars>
          <dgm:hierBranch val="init"/>
        </dgm:presLayoutVars>
      </dgm:prSet>
      <dgm:spPr/>
    </dgm:pt>
    <dgm:pt modelId="{9A9D1A20-DF10-422E-BB0D-357A930A99EE}" type="pres">
      <dgm:prSet presAssocID="{1DA94B06-5AFE-43AB-824B-9846A1ADEF46}" presName="rootComposite" presStyleCnt="0"/>
      <dgm:spPr/>
    </dgm:pt>
    <dgm:pt modelId="{B58C4AC5-7065-4273-B02F-F616AFF79B23}" type="pres">
      <dgm:prSet presAssocID="{1DA94B06-5AFE-43AB-824B-9846A1ADEF46}" presName="rootText" presStyleLbl="node3" presStyleIdx="6" presStyleCnt="7" custScaleX="170351" custScaleY="834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E4F0F9-8829-4D73-B34E-F42E36A5AB3F}" type="pres">
      <dgm:prSet presAssocID="{1DA94B06-5AFE-43AB-824B-9846A1ADEF46}" presName="rootConnector" presStyleLbl="node3" presStyleIdx="6" presStyleCnt="7"/>
      <dgm:spPr/>
      <dgm:t>
        <a:bodyPr/>
        <a:lstStyle/>
        <a:p>
          <a:endParaRPr lang="ru-RU"/>
        </a:p>
      </dgm:t>
    </dgm:pt>
    <dgm:pt modelId="{5C9A82D2-C4BC-4DDE-BA45-521AE5FBBC6A}" type="pres">
      <dgm:prSet presAssocID="{1DA94B06-5AFE-43AB-824B-9846A1ADEF46}" presName="hierChild4" presStyleCnt="0"/>
      <dgm:spPr/>
    </dgm:pt>
    <dgm:pt modelId="{0D6CADB8-5FAA-4BA3-80C5-68F491EBACD6}" type="pres">
      <dgm:prSet presAssocID="{1DA94B06-5AFE-43AB-824B-9846A1ADEF46}" presName="hierChild5" presStyleCnt="0"/>
      <dgm:spPr/>
    </dgm:pt>
    <dgm:pt modelId="{347E2250-912F-4AD5-8162-66C002B8C5E2}" type="pres">
      <dgm:prSet presAssocID="{084CC6EA-2849-4874-936F-FCFCE213E85C}" presName="hierChild5" presStyleCnt="0"/>
      <dgm:spPr/>
    </dgm:pt>
    <dgm:pt modelId="{7CD7B00C-8942-4069-8AF5-BFA8F495C0C3}" type="pres">
      <dgm:prSet presAssocID="{D4B56730-094A-4BDA-BF16-5EA4E24E81CD}" presName="hierChild3" presStyleCnt="0"/>
      <dgm:spPr/>
    </dgm:pt>
  </dgm:ptLst>
  <dgm:cxnLst>
    <dgm:cxn modelId="{E53DEFF2-CAD7-4F34-9366-C562741E8F26}" srcId="{084CC6EA-2849-4874-936F-FCFCE213E85C}" destId="{4C89F554-7149-40C4-BC6A-B7515299B105}" srcOrd="1" destOrd="0" parTransId="{8A10CCA4-94C5-4FB7-971D-BCF2EA8780BB}" sibTransId="{2A65DBBF-0648-49C8-A340-902C50707C5A}"/>
    <dgm:cxn modelId="{60971FDC-DB4E-4E53-B670-25B164CB1D09}" type="presOf" srcId="{E59E96DA-F8E6-4C62-8CB8-F566FC640D7D}" destId="{0AB7DD91-DFA6-452F-AEBA-6CAE0DB5929E}" srcOrd="0" destOrd="0" presId="urn:microsoft.com/office/officeart/2005/8/layout/orgChart1"/>
    <dgm:cxn modelId="{8BC96AA1-0A72-4158-850F-321B223748DB}" srcId="{084CC6EA-2849-4874-936F-FCFCE213E85C}" destId="{DF86BBD6-A17B-49F2-994F-9ACC2B073315}" srcOrd="0" destOrd="0" parTransId="{6EC82A8E-448E-4174-BD9E-CD23DE2EA476}" sibTransId="{36B80913-E421-4C47-904C-FD5E68644158}"/>
    <dgm:cxn modelId="{630BB155-C5C6-4F91-BB7D-5731931740D6}" type="presOf" srcId="{6CD3070D-E5EF-44CE-9091-D612076D705E}" destId="{CCB9535A-C3C9-4F47-A128-8CC170EA7F15}" srcOrd="0" destOrd="0" presId="urn:microsoft.com/office/officeart/2005/8/layout/orgChart1"/>
    <dgm:cxn modelId="{B03BC00A-2C11-4444-873E-24874515E4FA}" type="presOf" srcId="{50CBA605-0FE9-4463-ABDD-16E7AEE0392B}" destId="{E68A971A-04E1-4D7D-8F08-2B69C688E710}" srcOrd="0" destOrd="0" presId="urn:microsoft.com/office/officeart/2005/8/layout/orgChart1"/>
    <dgm:cxn modelId="{3E8287F4-C4A6-4A4E-A6BA-1D0AF19F22A7}" type="presOf" srcId="{1DA94B06-5AFE-43AB-824B-9846A1ADEF46}" destId="{67E4F0F9-8829-4D73-B34E-F42E36A5AB3F}" srcOrd="1" destOrd="0" presId="urn:microsoft.com/office/officeart/2005/8/layout/orgChart1"/>
    <dgm:cxn modelId="{953A22AA-4350-45CE-AE21-6123F4604196}" srcId="{E59E96DA-F8E6-4C62-8CB8-F566FC640D7D}" destId="{5B84CDF8-9456-4530-B41D-D40F5678DE59}" srcOrd="0" destOrd="0" parTransId="{5475B3B0-6C2C-4DFC-8CE3-3F7E4872BCEF}" sibTransId="{6E1BBE8F-50A0-4316-85F6-D7ED0BDF2AE5}"/>
    <dgm:cxn modelId="{2CBE81AA-4245-4E07-A41D-04AFC85490DA}" type="presOf" srcId="{301C8F06-E74B-4181-8E76-8A62975D6978}" destId="{8FECE4FC-C3D1-474D-9B2A-B6317886C81D}" srcOrd="0" destOrd="0" presId="urn:microsoft.com/office/officeart/2005/8/layout/orgChart1"/>
    <dgm:cxn modelId="{E8C5F6BA-E32E-4EA6-9CB2-9A1986E2F72D}" type="presOf" srcId="{5475B3B0-6C2C-4DFC-8CE3-3F7E4872BCEF}" destId="{CD5DAEB8-CF0A-488C-8E4F-4BB0763C0FCA}" srcOrd="0" destOrd="0" presId="urn:microsoft.com/office/officeart/2005/8/layout/orgChart1"/>
    <dgm:cxn modelId="{337EFFFF-8434-4D6D-9E95-DA441C3E896C}" type="presOf" srcId="{D11E18D4-B5AA-42A6-9002-A0E025F089C1}" destId="{15C6D6C2-E5EA-4F89-84FD-FF5C1A300019}" srcOrd="0" destOrd="0" presId="urn:microsoft.com/office/officeart/2005/8/layout/orgChart1"/>
    <dgm:cxn modelId="{3048D5C8-39D1-48B2-9514-0B7678F01A07}" type="presOf" srcId="{D11E18D4-B5AA-42A6-9002-A0E025F089C1}" destId="{8A3A3D6F-35F3-45C6-9083-3A7D20E57237}" srcOrd="1" destOrd="0" presId="urn:microsoft.com/office/officeart/2005/8/layout/orgChart1"/>
    <dgm:cxn modelId="{CDDD4F92-D29C-4D7F-8BB6-96966BB7FDCB}" type="presOf" srcId="{DF86BBD6-A17B-49F2-994F-9ACC2B073315}" destId="{37EB080C-10AE-470E-AA1A-F3D8BB4927FB}" srcOrd="1" destOrd="0" presId="urn:microsoft.com/office/officeart/2005/8/layout/orgChart1"/>
    <dgm:cxn modelId="{FEB0CE40-849B-4526-A2B7-472F0CE9C559}" srcId="{E59E96DA-F8E6-4C62-8CB8-F566FC640D7D}" destId="{A4D52ABF-8606-441A-B254-3D41ED5032B5}" srcOrd="1" destOrd="0" parTransId="{9AB6B5CC-1B14-4078-AC24-81ED8AB912BB}" sibTransId="{09335727-F0D1-47CC-8A97-F5BEB4E5E665}"/>
    <dgm:cxn modelId="{C6372149-600A-4E9B-834E-6DE672C1E4F2}" type="presOf" srcId="{E59E96DA-F8E6-4C62-8CB8-F566FC640D7D}" destId="{2A9D6D72-6DD9-4886-9FD3-1C23304ED1B5}" srcOrd="1" destOrd="0" presId="urn:microsoft.com/office/officeart/2005/8/layout/orgChart1"/>
    <dgm:cxn modelId="{9297481B-8738-425B-AB8A-112D1A8D12BD}" srcId="{D4B56730-094A-4BDA-BF16-5EA4E24E81CD}" destId="{084CC6EA-2849-4874-936F-FCFCE213E85C}" srcOrd="1" destOrd="0" parTransId="{927E25AE-8EBB-459C-8772-F9FC7AADB31A}" sibTransId="{69AAF23B-9415-4017-8199-D50F64DEDA84}"/>
    <dgm:cxn modelId="{D68DFA39-61BF-4DF2-A045-E6E15DAC30B7}" type="presOf" srcId="{084CC6EA-2849-4874-936F-FCFCE213E85C}" destId="{DBB7BED7-200D-4A0A-A5AA-DD2D26474F20}" srcOrd="1" destOrd="0" presId="urn:microsoft.com/office/officeart/2005/8/layout/orgChart1"/>
    <dgm:cxn modelId="{A732821B-9EC5-4D71-B340-DCC941F65946}" type="presOf" srcId="{A4D52ABF-8606-441A-B254-3D41ED5032B5}" destId="{86E1EA42-9B90-48B6-8D3C-D6345FBC2339}" srcOrd="1" destOrd="0" presId="urn:microsoft.com/office/officeart/2005/8/layout/orgChart1"/>
    <dgm:cxn modelId="{8E8C827C-D3C9-4F0E-9809-959293CE0354}" type="presOf" srcId="{6EC82A8E-448E-4174-BD9E-CD23DE2EA476}" destId="{398A3169-1DF2-4E3A-8F18-8390BB06ABFD}" srcOrd="0" destOrd="0" presId="urn:microsoft.com/office/officeart/2005/8/layout/orgChart1"/>
    <dgm:cxn modelId="{223927E9-0541-4E45-855A-ED0FDD9C37D2}" type="presOf" srcId="{301C8F06-E74B-4181-8E76-8A62975D6978}" destId="{34171551-25D8-422E-8950-8AFD72CD1F9A}" srcOrd="1" destOrd="0" presId="urn:microsoft.com/office/officeart/2005/8/layout/orgChart1"/>
    <dgm:cxn modelId="{3BADBBA5-DD6C-423C-9A18-3291619ED03F}" type="presOf" srcId="{1DA94B06-5AFE-43AB-824B-9846A1ADEF46}" destId="{B58C4AC5-7065-4273-B02F-F616AFF79B23}" srcOrd="0" destOrd="0" presId="urn:microsoft.com/office/officeart/2005/8/layout/orgChart1"/>
    <dgm:cxn modelId="{4A6E6E4D-C78D-4CB2-BE01-110231119BC3}" type="presOf" srcId="{D4B56730-094A-4BDA-BF16-5EA4E24E81CD}" destId="{AF366668-E0D9-4816-9592-8EF399AF17EC}" srcOrd="0" destOrd="0" presId="urn:microsoft.com/office/officeart/2005/8/layout/orgChart1"/>
    <dgm:cxn modelId="{70D63868-5E4B-4010-ADC5-AE9140763C2B}" type="presOf" srcId="{4C89F554-7149-40C4-BC6A-B7515299B105}" destId="{F8D15F91-575F-4D5D-8BD3-FB81CE22803E}" srcOrd="0" destOrd="0" presId="urn:microsoft.com/office/officeart/2005/8/layout/orgChart1"/>
    <dgm:cxn modelId="{1F2483AF-E0B5-4272-AA63-870C3FD5F326}" type="presOf" srcId="{D4B56730-094A-4BDA-BF16-5EA4E24E81CD}" destId="{4C188EDB-767A-4E19-873F-2FBFF5B460D0}" srcOrd="1" destOrd="0" presId="urn:microsoft.com/office/officeart/2005/8/layout/orgChart1"/>
    <dgm:cxn modelId="{59106962-DB07-4107-9914-3B87B85B12A3}" srcId="{E59E96DA-F8E6-4C62-8CB8-F566FC640D7D}" destId="{D11E18D4-B5AA-42A6-9002-A0E025F089C1}" srcOrd="2" destOrd="0" parTransId="{3A72F12F-9CF8-493C-AC63-158084AAC1A0}" sibTransId="{809B1C3F-EE21-4801-B2F3-16630B304C14}"/>
    <dgm:cxn modelId="{A4249CD3-FAD7-4963-A435-7ACC79D90BA6}" type="presOf" srcId="{DF86BBD6-A17B-49F2-994F-9ACC2B073315}" destId="{114B1F24-65DB-491F-8766-335BE94BE338}" srcOrd="0" destOrd="0" presId="urn:microsoft.com/office/officeart/2005/8/layout/orgChart1"/>
    <dgm:cxn modelId="{CC3FF96A-4B56-4907-B641-01400C166195}" type="presOf" srcId="{62AAB1D9-7F74-4855-B217-B5F251ADF181}" destId="{09569819-CC3C-42ED-A930-77E546942B5F}" srcOrd="0" destOrd="0" presId="urn:microsoft.com/office/officeart/2005/8/layout/orgChart1"/>
    <dgm:cxn modelId="{EEE41611-E6F9-4174-AB5E-E83D8DD79EB8}" type="presOf" srcId="{9AB6B5CC-1B14-4078-AC24-81ED8AB912BB}" destId="{F794A1DA-D9B6-4C6E-BA9F-53F944697546}" srcOrd="0" destOrd="0" presId="urn:microsoft.com/office/officeart/2005/8/layout/orgChart1"/>
    <dgm:cxn modelId="{3FABE7D6-3A52-4C65-989E-D3806922928D}" type="presOf" srcId="{5B84CDF8-9456-4530-B41D-D40F5678DE59}" destId="{E0A58E4A-EF2C-4940-96DE-E04A55B7388F}" srcOrd="1" destOrd="0" presId="urn:microsoft.com/office/officeart/2005/8/layout/orgChart1"/>
    <dgm:cxn modelId="{71F35EB9-5132-436E-BCCF-050817D9E595}" srcId="{084CC6EA-2849-4874-936F-FCFCE213E85C}" destId="{1DA94B06-5AFE-43AB-824B-9846A1ADEF46}" srcOrd="3" destOrd="0" parTransId="{3C7302CE-6F63-48D4-B3ED-1D0F3EF93F13}" sibTransId="{BAB58707-7E93-4CC3-9F08-89A63B9CC0FD}"/>
    <dgm:cxn modelId="{71389BB5-F3A4-4474-8971-F73E477D3CFA}" srcId="{084CC6EA-2849-4874-936F-FCFCE213E85C}" destId="{301C8F06-E74B-4181-8E76-8A62975D6978}" srcOrd="2" destOrd="0" parTransId="{50CBA605-0FE9-4463-ABDD-16E7AEE0392B}" sibTransId="{D6B9B7C6-3ACF-4DCC-B43D-FF88E00249B7}"/>
    <dgm:cxn modelId="{C99E1ED3-2EC0-4582-82F6-0F5DC4A514B9}" type="presOf" srcId="{A4D52ABF-8606-441A-B254-3D41ED5032B5}" destId="{BC3E081A-0E0C-4951-AA50-C071D4568143}" srcOrd="0" destOrd="0" presId="urn:microsoft.com/office/officeart/2005/8/layout/orgChart1"/>
    <dgm:cxn modelId="{F0824935-6713-4D18-B0CA-E457CD0129FB}" type="presOf" srcId="{8A10CCA4-94C5-4FB7-971D-BCF2EA8780BB}" destId="{B06749A3-5C2D-497A-A487-7304942ED466}" srcOrd="0" destOrd="0" presId="urn:microsoft.com/office/officeart/2005/8/layout/orgChart1"/>
    <dgm:cxn modelId="{65438D0B-F18E-4FB3-A7D5-BD804F496D43}" type="presOf" srcId="{5B84CDF8-9456-4530-B41D-D40F5678DE59}" destId="{5DFB74B9-D281-4406-885F-A9C370B508CB}" srcOrd="0" destOrd="0" presId="urn:microsoft.com/office/officeart/2005/8/layout/orgChart1"/>
    <dgm:cxn modelId="{3E99DD4B-C1E8-4855-A1DA-8CCE1C0FCDEA}" type="presOf" srcId="{3C7302CE-6F63-48D4-B3ED-1D0F3EF93F13}" destId="{C1E8C14A-07FD-449C-B682-26977ED1DC03}" srcOrd="0" destOrd="0" presId="urn:microsoft.com/office/officeart/2005/8/layout/orgChart1"/>
    <dgm:cxn modelId="{A8226ABF-8A26-4A12-A208-376FBE8EB715}" srcId="{6CD3070D-E5EF-44CE-9091-D612076D705E}" destId="{D4B56730-094A-4BDA-BF16-5EA4E24E81CD}" srcOrd="0" destOrd="0" parTransId="{350DD56F-CBDF-49C9-9407-0A56044FFD51}" sibTransId="{07C340D2-5565-4CE2-9773-B3AE9C0D6F4F}"/>
    <dgm:cxn modelId="{71154878-6EFF-42D8-895F-53D5D4ECB763}" type="presOf" srcId="{3A72F12F-9CF8-493C-AC63-158084AAC1A0}" destId="{FCE29243-3606-48A4-B3C2-F50896BD51D3}" srcOrd="0" destOrd="0" presId="urn:microsoft.com/office/officeart/2005/8/layout/orgChart1"/>
    <dgm:cxn modelId="{D19CE29E-5404-4D2D-AA76-35B8D44B3F37}" type="presOf" srcId="{927E25AE-8EBB-459C-8772-F9FC7AADB31A}" destId="{0D1F0E30-0605-47C9-BCFE-765E3CE80E6A}" srcOrd="0" destOrd="0" presId="urn:microsoft.com/office/officeart/2005/8/layout/orgChart1"/>
    <dgm:cxn modelId="{34B9DDAB-8CDA-40C7-AE7E-0C9BB4B857C4}" type="presOf" srcId="{4C89F554-7149-40C4-BC6A-B7515299B105}" destId="{345740BB-2A35-4B86-AD85-B5EED3DE5E33}" srcOrd="1" destOrd="0" presId="urn:microsoft.com/office/officeart/2005/8/layout/orgChart1"/>
    <dgm:cxn modelId="{C14770E5-C2C3-4D0D-BDF1-BD85EF95C10A}" srcId="{D4B56730-094A-4BDA-BF16-5EA4E24E81CD}" destId="{E59E96DA-F8E6-4C62-8CB8-F566FC640D7D}" srcOrd="0" destOrd="0" parTransId="{62AAB1D9-7F74-4855-B217-B5F251ADF181}" sibTransId="{44FE3C48-E26A-49B1-99A1-2CF3F7F002F5}"/>
    <dgm:cxn modelId="{B83E5E77-9C1D-4937-BD18-F18173CBEB26}" type="presOf" srcId="{084CC6EA-2849-4874-936F-FCFCE213E85C}" destId="{C7EE5DD3-BC8C-4E3D-AD0D-5C1FE476739A}" srcOrd="0" destOrd="0" presId="urn:microsoft.com/office/officeart/2005/8/layout/orgChart1"/>
    <dgm:cxn modelId="{4B69D2BE-08D4-4D6E-8E2E-C2B5F5D682FF}" type="presParOf" srcId="{CCB9535A-C3C9-4F47-A128-8CC170EA7F15}" destId="{00C808BF-348B-45E8-9807-9CDC2C519B56}" srcOrd="0" destOrd="0" presId="urn:microsoft.com/office/officeart/2005/8/layout/orgChart1"/>
    <dgm:cxn modelId="{2F861099-CF2F-4911-8138-B264D4347361}" type="presParOf" srcId="{00C808BF-348B-45E8-9807-9CDC2C519B56}" destId="{8FC08FC7-A2EF-42C6-9CA8-DFE47A412EF5}" srcOrd="0" destOrd="0" presId="urn:microsoft.com/office/officeart/2005/8/layout/orgChart1"/>
    <dgm:cxn modelId="{7B7CDA88-9507-4155-B31A-FD89ADD74404}" type="presParOf" srcId="{8FC08FC7-A2EF-42C6-9CA8-DFE47A412EF5}" destId="{AF366668-E0D9-4816-9592-8EF399AF17EC}" srcOrd="0" destOrd="0" presId="urn:microsoft.com/office/officeart/2005/8/layout/orgChart1"/>
    <dgm:cxn modelId="{8A9CEB2A-B6F7-4456-85BC-00BDED4FB4DA}" type="presParOf" srcId="{8FC08FC7-A2EF-42C6-9CA8-DFE47A412EF5}" destId="{4C188EDB-767A-4E19-873F-2FBFF5B460D0}" srcOrd="1" destOrd="0" presId="urn:microsoft.com/office/officeart/2005/8/layout/orgChart1"/>
    <dgm:cxn modelId="{B228EFF9-64FC-4E07-9C58-60EE5401AE21}" type="presParOf" srcId="{00C808BF-348B-45E8-9807-9CDC2C519B56}" destId="{411182CE-2DE2-4EF4-8564-B7DD8AF5AD00}" srcOrd="1" destOrd="0" presId="urn:microsoft.com/office/officeart/2005/8/layout/orgChart1"/>
    <dgm:cxn modelId="{491D1B3A-706B-4E9F-BB32-A9CE42254231}" type="presParOf" srcId="{411182CE-2DE2-4EF4-8564-B7DD8AF5AD00}" destId="{09569819-CC3C-42ED-A930-77E546942B5F}" srcOrd="0" destOrd="0" presId="urn:microsoft.com/office/officeart/2005/8/layout/orgChart1"/>
    <dgm:cxn modelId="{696DEF42-CD6C-44D6-8E8E-EA7D95B6E479}" type="presParOf" srcId="{411182CE-2DE2-4EF4-8564-B7DD8AF5AD00}" destId="{4B1B3196-A74C-442F-A356-73B83E938798}" srcOrd="1" destOrd="0" presId="urn:microsoft.com/office/officeart/2005/8/layout/orgChart1"/>
    <dgm:cxn modelId="{B181B0D9-240F-4D2A-B787-FC4C5414385C}" type="presParOf" srcId="{4B1B3196-A74C-442F-A356-73B83E938798}" destId="{F9E98C3C-CA32-4153-ACF7-DC02B1735C29}" srcOrd="0" destOrd="0" presId="urn:microsoft.com/office/officeart/2005/8/layout/orgChart1"/>
    <dgm:cxn modelId="{D72916C0-2596-4BD3-82FA-F28960E39AB2}" type="presParOf" srcId="{F9E98C3C-CA32-4153-ACF7-DC02B1735C29}" destId="{0AB7DD91-DFA6-452F-AEBA-6CAE0DB5929E}" srcOrd="0" destOrd="0" presId="urn:microsoft.com/office/officeart/2005/8/layout/orgChart1"/>
    <dgm:cxn modelId="{4AAA15A5-551F-4910-878C-761A4374D98E}" type="presParOf" srcId="{F9E98C3C-CA32-4153-ACF7-DC02B1735C29}" destId="{2A9D6D72-6DD9-4886-9FD3-1C23304ED1B5}" srcOrd="1" destOrd="0" presId="urn:microsoft.com/office/officeart/2005/8/layout/orgChart1"/>
    <dgm:cxn modelId="{68982CF8-24F6-43A1-90D4-DFEE6CF5669B}" type="presParOf" srcId="{4B1B3196-A74C-442F-A356-73B83E938798}" destId="{0745B3C2-85F7-4E3A-9025-75802403FE42}" srcOrd="1" destOrd="0" presId="urn:microsoft.com/office/officeart/2005/8/layout/orgChart1"/>
    <dgm:cxn modelId="{EC14FB0E-A88B-4D49-BE5C-B96139C4453A}" type="presParOf" srcId="{0745B3C2-85F7-4E3A-9025-75802403FE42}" destId="{CD5DAEB8-CF0A-488C-8E4F-4BB0763C0FCA}" srcOrd="0" destOrd="0" presId="urn:microsoft.com/office/officeart/2005/8/layout/orgChart1"/>
    <dgm:cxn modelId="{15162A90-6C68-445D-A3F3-8BA8332D7BC2}" type="presParOf" srcId="{0745B3C2-85F7-4E3A-9025-75802403FE42}" destId="{D99594CC-6F28-4161-B2B6-52BAB38E853D}" srcOrd="1" destOrd="0" presId="urn:microsoft.com/office/officeart/2005/8/layout/orgChart1"/>
    <dgm:cxn modelId="{DDFDA75E-0074-4993-8176-D4F56FC7D49B}" type="presParOf" srcId="{D99594CC-6F28-4161-B2B6-52BAB38E853D}" destId="{83686F25-32B6-46B9-B373-4E450D0599C3}" srcOrd="0" destOrd="0" presId="urn:microsoft.com/office/officeart/2005/8/layout/orgChart1"/>
    <dgm:cxn modelId="{82B646C2-EA94-4170-932A-C9976872D0DB}" type="presParOf" srcId="{83686F25-32B6-46B9-B373-4E450D0599C3}" destId="{5DFB74B9-D281-4406-885F-A9C370B508CB}" srcOrd="0" destOrd="0" presId="urn:microsoft.com/office/officeart/2005/8/layout/orgChart1"/>
    <dgm:cxn modelId="{7ED8ADBA-4C82-4F7A-9F71-889B3098D4D6}" type="presParOf" srcId="{83686F25-32B6-46B9-B373-4E450D0599C3}" destId="{E0A58E4A-EF2C-4940-96DE-E04A55B7388F}" srcOrd="1" destOrd="0" presId="urn:microsoft.com/office/officeart/2005/8/layout/orgChart1"/>
    <dgm:cxn modelId="{45933711-1A6A-4112-A78D-76A52BA5D09A}" type="presParOf" srcId="{D99594CC-6F28-4161-B2B6-52BAB38E853D}" destId="{D759AD36-B860-4434-80B4-DA8DD66C412F}" srcOrd="1" destOrd="0" presId="urn:microsoft.com/office/officeart/2005/8/layout/orgChart1"/>
    <dgm:cxn modelId="{7CF31A76-DCCE-4473-A3C5-9EFDA3E05C99}" type="presParOf" srcId="{D99594CC-6F28-4161-B2B6-52BAB38E853D}" destId="{C002457C-D7D0-4E4A-8F39-DB5D6475DDB0}" srcOrd="2" destOrd="0" presId="urn:microsoft.com/office/officeart/2005/8/layout/orgChart1"/>
    <dgm:cxn modelId="{CE396CFE-C906-492E-9EDD-91F2E201479A}" type="presParOf" srcId="{0745B3C2-85F7-4E3A-9025-75802403FE42}" destId="{F794A1DA-D9B6-4C6E-BA9F-53F944697546}" srcOrd="2" destOrd="0" presId="urn:microsoft.com/office/officeart/2005/8/layout/orgChart1"/>
    <dgm:cxn modelId="{C5CD9DC3-43AD-4C0D-9DA8-27B87612AB62}" type="presParOf" srcId="{0745B3C2-85F7-4E3A-9025-75802403FE42}" destId="{BA397BBB-0BF1-40DF-8DE4-00BF46DB4E82}" srcOrd="3" destOrd="0" presId="urn:microsoft.com/office/officeart/2005/8/layout/orgChart1"/>
    <dgm:cxn modelId="{51936630-59E3-4331-B778-81112BBF0275}" type="presParOf" srcId="{BA397BBB-0BF1-40DF-8DE4-00BF46DB4E82}" destId="{60DF3E19-CF6A-4C05-ADF2-3CC271D89A97}" srcOrd="0" destOrd="0" presId="urn:microsoft.com/office/officeart/2005/8/layout/orgChart1"/>
    <dgm:cxn modelId="{96CD7A7C-099F-4C67-BD4C-3093579A81C5}" type="presParOf" srcId="{60DF3E19-CF6A-4C05-ADF2-3CC271D89A97}" destId="{BC3E081A-0E0C-4951-AA50-C071D4568143}" srcOrd="0" destOrd="0" presId="urn:microsoft.com/office/officeart/2005/8/layout/orgChart1"/>
    <dgm:cxn modelId="{019A9C7F-6DE2-45B4-A8DD-EA2559F126B5}" type="presParOf" srcId="{60DF3E19-CF6A-4C05-ADF2-3CC271D89A97}" destId="{86E1EA42-9B90-48B6-8D3C-D6345FBC2339}" srcOrd="1" destOrd="0" presId="urn:microsoft.com/office/officeart/2005/8/layout/orgChart1"/>
    <dgm:cxn modelId="{A118D7EC-54DD-4195-B6AD-2BB2374E375E}" type="presParOf" srcId="{BA397BBB-0BF1-40DF-8DE4-00BF46DB4E82}" destId="{265EFA33-9B96-4757-B50E-2BFA333B0D53}" srcOrd="1" destOrd="0" presId="urn:microsoft.com/office/officeart/2005/8/layout/orgChart1"/>
    <dgm:cxn modelId="{76C7610E-306A-4389-B108-E2BF6C13506D}" type="presParOf" srcId="{BA397BBB-0BF1-40DF-8DE4-00BF46DB4E82}" destId="{18125C10-1206-42AE-8E3E-5D5A62FC5EBE}" srcOrd="2" destOrd="0" presId="urn:microsoft.com/office/officeart/2005/8/layout/orgChart1"/>
    <dgm:cxn modelId="{4624A6F4-C66D-4BF6-A25A-B6947AE9044F}" type="presParOf" srcId="{0745B3C2-85F7-4E3A-9025-75802403FE42}" destId="{FCE29243-3606-48A4-B3C2-F50896BD51D3}" srcOrd="4" destOrd="0" presId="urn:microsoft.com/office/officeart/2005/8/layout/orgChart1"/>
    <dgm:cxn modelId="{27E586B2-103E-4746-BE5A-785F0D576B13}" type="presParOf" srcId="{0745B3C2-85F7-4E3A-9025-75802403FE42}" destId="{10820F30-3859-4F88-BCE7-A141EE47735A}" srcOrd="5" destOrd="0" presId="urn:microsoft.com/office/officeart/2005/8/layout/orgChart1"/>
    <dgm:cxn modelId="{808A4EAF-69FD-4519-8E82-FF16B39D175B}" type="presParOf" srcId="{10820F30-3859-4F88-BCE7-A141EE47735A}" destId="{080301D2-34C0-4221-B311-E627A8A0D5BB}" srcOrd="0" destOrd="0" presId="urn:microsoft.com/office/officeart/2005/8/layout/orgChart1"/>
    <dgm:cxn modelId="{4BBBF176-9337-45DF-81C6-6B6CE956023D}" type="presParOf" srcId="{080301D2-34C0-4221-B311-E627A8A0D5BB}" destId="{15C6D6C2-E5EA-4F89-84FD-FF5C1A300019}" srcOrd="0" destOrd="0" presId="urn:microsoft.com/office/officeart/2005/8/layout/orgChart1"/>
    <dgm:cxn modelId="{ABD21F8E-8DD2-4A9E-ACD2-7BB4E75EDB0E}" type="presParOf" srcId="{080301D2-34C0-4221-B311-E627A8A0D5BB}" destId="{8A3A3D6F-35F3-45C6-9083-3A7D20E57237}" srcOrd="1" destOrd="0" presId="urn:microsoft.com/office/officeart/2005/8/layout/orgChart1"/>
    <dgm:cxn modelId="{EA57FA71-0AAD-4FA3-8732-E7EB1308B471}" type="presParOf" srcId="{10820F30-3859-4F88-BCE7-A141EE47735A}" destId="{CD9BE4E1-E086-4F22-A040-563DFD25EF07}" srcOrd="1" destOrd="0" presId="urn:microsoft.com/office/officeart/2005/8/layout/orgChart1"/>
    <dgm:cxn modelId="{D229D4A6-DD72-4950-8B7D-78AB146242E6}" type="presParOf" srcId="{10820F30-3859-4F88-BCE7-A141EE47735A}" destId="{76F4CDEA-FFA1-4D82-8FAB-D3AC115B63C5}" srcOrd="2" destOrd="0" presId="urn:microsoft.com/office/officeart/2005/8/layout/orgChart1"/>
    <dgm:cxn modelId="{33CFEA1D-D477-4285-B488-4F8ECBA21F66}" type="presParOf" srcId="{4B1B3196-A74C-442F-A356-73B83E938798}" destId="{DFCA0543-B362-4357-AABA-78397A65AF52}" srcOrd="2" destOrd="0" presId="urn:microsoft.com/office/officeart/2005/8/layout/orgChart1"/>
    <dgm:cxn modelId="{CEEED3EA-ECDB-4766-84C6-050C038E96FB}" type="presParOf" srcId="{411182CE-2DE2-4EF4-8564-B7DD8AF5AD00}" destId="{0D1F0E30-0605-47C9-BCFE-765E3CE80E6A}" srcOrd="2" destOrd="0" presId="urn:microsoft.com/office/officeart/2005/8/layout/orgChart1"/>
    <dgm:cxn modelId="{034D93C0-2EFF-423C-8766-3914D71D19E6}" type="presParOf" srcId="{411182CE-2DE2-4EF4-8564-B7DD8AF5AD00}" destId="{545A17FC-80AE-43B7-BB6B-C7EB8499F0A2}" srcOrd="3" destOrd="0" presId="urn:microsoft.com/office/officeart/2005/8/layout/orgChart1"/>
    <dgm:cxn modelId="{7CDE8906-AD59-436E-8E00-F724FD1ABB36}" type="presParOf" srcId="{545A17FC-80AE-43B7-BB6B-C7EB8499F0A2}" destId="{8012BA48-E5CD-43F0-B2EE-1AF4B3CA1B53}" srcOrd="0" destOrd="0" presId="urn:microsoft.com/office/officeart/2005/8/layout/orgChart1"/>
    <dgm:cxn modelId="{F8679E05-5ADC-4701-89E0-5F94FD5FA2D7}" type="presParOf" srcId="{8012BA48-E5CD-43F0-B2EE-1AF4B3CA1B53}" destId="{C7EE5DD3-BC8C-4E3D-AD0D-5C1FE476739A}" srcOrd="0" destOrd="0" presId="urn:microsoft.com/office/officeart/2005/8/layout/orgChart1"/>
    <dgm:cxn modelId="{CD2435CD-3C5F-4F8E-92CF-D1B34314D03E}" type="presParOf" srcId="{8012BA48-E5CD-43F0-B2EE-1AF4B3CA1B53}" destId="{DBB7BED7-200D-4A0A-A5AA-DD2D26474F20}" srcOrd="1" destOrd="0" presId="urn:microsoft.com/office/officeart/2005/8/layout/orgChart1"/>
    <dgm:cxn modelId="{EDD2783E-2A34-4577-B30C-F95956049E98}" type="presParOf" srcId="{545A17FC-80AE-43B7-BB6B-C7EB8499F0A2}" destId="{03E7FFF7-4BFB-4D4F-AE7B-F949D44986C0}" srcOrd="1" destOrd="0" presId="urn:microsoft.com/office/officeart/2005/8/layout/orgChart1"/>
    <dgm:cxn modelId="{1AE71236-85AD-485B-89C5-9C325E513A3D}" type="presParOf" srcId="{03E7FFF7-4BFB-4D4F-AE7B-F949D44986C0}" destId="{398A3169-1DF2-4E3A-8F18-8390BB06ABFD}" srcOrd="0" destOrd="0" presId="urn:microsoft.com/office/officeart/2005/8/layout/orgChart1"/>
    <dgm:cxn modelId="{DDDDED0D-6EE9-45C2-86CD-AEB45044C77B}" type="presParOf" srcId="{03E7FFF7-4BFB-4D4F-AE7B-F949D44986C0}" destId="{937F60D5-57FF-481F-AA28-B0ACFD422E31}" srcOrd="1" destOrd="0" presId="urn:microsoft.com/office/officeart/2005/8/layout/orgChart1"/>
    <dgm:cxn modelId="{70921411-B550-455A-B7D3-B682B7895DB6}" type="presParOf" srcId="{937F60D5-57FF-481F-AA28-B0ACFD422E31}" destId="{F2D9388C-6615-4AB7-B9A7-3CC36E4DAB0C}" srcOrd="0" destOrd="0" presId="urn:microsoft.com/office/officeart/2005/8/layout/orgChart1"/>
    <dgm:cxn modelId="{27ECAA84-E739-418B-B906-1AD22921D709}" type="presParOf" srcId="{F2D9388C-6615-4AB7-B9A7-3CC36E4DAB0C}" destId="{114B1F24-65DB-491F-8766-335BE94BE338}" srcOrd="0" destOrd="0" presId="urn:microsoft.com/office/officeart/2005/8/layout/orgChart1"/>
    <dgm:cxn modelId="{93E5998E-943D-4496-B156-D1CC3F770CFE}" type="presParOf" srcId="{F2D9388C-6615-4AB7-B9A7-3CC36E4DAB0C}" destId="{37EB080C-10AE-470E-AA1A-F3D8BB4927FB}" srcOrd="1" destOrd="0" presId="urn:microsoft.com/office/officeart/2005/8/layout/orgChart1"/>
    <dgm:cxn modelId="{713163DF-03C5-4623-8478-E4E0F97B35AC}" type="presParOf" srcId="{937F60D5-57FF-481F-AA28-B0ACFD422E31}" destId="{F5E87E20-EBA1-4019-8A7B-07155448CAF7}" srcOrd="1" destOrd="0" presId="urn:microsoft.com/office/officeart/2005/8/layout/orgChart1"/>
    <dgm:cxn modelId="{FDAEB0F3-8550-4905-B957-A6D92D951425}" type="presParOf" srcId="{937F60D5-57FF-481F-AA28-B0ACFD422E31}" destId="{C5A81920-AAA0-4F08-AB29-7D8F23A9483F}" srcOrd="2" destOrd="0" presId="urn:microsoft.com/office/officeart/2005/8/layout/orgChart1"/>
    <dgm:cxn modelId="{CC259085-7094-48FD-B416-3360F15B17E5}" type="presParOf" srcId="{03E7FFF7-4BFB-4D4F-AE7B-F949D44986C0}" destId="{B06749A3-5C2D-497A-A487-7304942ED466}" srcOrd="2" destOrd="0" presId="urn:microsoft.com/office/officeart/2005/8/layout/orgChart1"/>
    <dgm:cxn modelId="{BE59CCC3-6B15-4F00-BF40-870909CFA40A}" type="presParOf" srcId="{03E7FFF7-4BFB-4D4F-AE7B-F949D44986C0}" destId="{8067005F-D2AB-4FDE-9F1B-ED258F8B692B}" srcOrd="3" destOrd="0" presId="urn:microsoft.com/office/officeart/2005/8/layout/orgChart1"/>
    <dgm:cxn modelId="{B680BDBF-BCDA-452B-999D-9B5FB2C4C69E}" type="presParOf" srcId="{8067005F-D2AB-4FDE-9F1B-ED258F8B692B}" destId="{16893EE8-A0A2-485D-888D-F7BB5D0F7CF8}" srcOrd="0" destOrd="0" presId="urn:microsoft.com/office/officeart/2005/8/layout/orgChart1"/>
    <dgm:cxn modelId="{BEC3600D-3274-4CCB-BBE2-4957757E2C96}" type="presParOf" srcId="{16893EE8-A0A2-485D-888D-F7BB5D0F7CF8}" destId="{F8D15F91-575F-4D5D-8BD3-FB81CE22803E}" srcOrd="0" destOrd="0" presId="urn:microsoft.com/office/officeart/2005/8/layout/orgChart1"/>
    <dgm:cxn modelId="{8783906F-1ECB-4A18-86E0-C3679865D5ED}" type="presParOf" srcId="{16893EE8-A0A2-485D-888D-F7BB5D0F7CF8}" destId="{345740BB-2A35-4B86-AD85-B5EED3DE5E33}" srcOrd="1" destOrd="0" presId="urn:microsoft.com/office/officeart/2005/8/layout/orgChart1"/>
    <dgm:cxn modelId="{68181C72-7755-48DC-B136-5C1B07507313}" type="presParOf" srcId="{8067005F-D2AB-4FDE-9F1B-ED258F8B692B}" destId="{D63D66B1-0FF1-4D48-ACB1-73DF88D4004F}" srcOrd="1" destOrd="0" presId="urn:microsoft.com/office/officeart/2005/8/layout/orgChart1"/>
    <dgm:cxn modelId="{0AA9A2AF-6242-4AFC-A32F-26CB7B44D8F8}" type="presParOf" srcId="{8067005F-D2AB-4FDE-9F1B-ED258F8B692B}" destId="{37F08EA5-3BF5-40F7-AC27-479FD167DFF5}" srcOrd="2" destOrd="0" presId="urn:microsoft.com/office/officeart/2005/8/layout/orgChart1"/>
    <dgm:cxn modelId="{0969F1E9-A82C-4374-AB10-3261494545BB}" type="presParOf" srcId="{03E7FFF7-4BFB-4D4F-AE7B-F949D44986C0}" destId="{E68A971A-04E1-4D7D-8F08-2B69C688E710}" srcOrd="4" destOrd="0" presId="urn:microsoft.com/office/officeart/2005/8/layout/orgChart1"/>
    <dgm:cxn modelId="{660B263D-EA7F-4C5D-983A-E480D8BFAD40}" type="presParOf" srcId="{03E7FFF7-4BFB-4D4F-AE7B-F949D44986C0}" destId="{875986E8-AD0E-40EF-BB3C-50BFEB0FEF97}" srcOrd="5" destOrd="0" presId="urn:microsoft.com/office/officeart/2005/8/layout/orgChart1"/>
    <dgm:cxn modelId="{ADBDD8C9-D076-4218-AF38-08C7C52C5C70}" type="presParOf" srcId="{875986E8-AD0E-40EF-BB3C-50BFEB0FEF97}" destId="{0AFD6A63-5DAA-43D7-BC90-950A64AA3F17}" srcOrd="0" destOrd="0" presId="urn:microsoft.com/office/officeart/2005/8/layout/orgChart1"/>
    <dgm:cxn modelId="{36197771-075F-482F-845B-7D3DDD993689}" type="presParOf" srcId="{0AFD6A63-5DAA-43D7-BC90-950A64AA3F17}" destId="{8FECE4FC-C3D1-474D-9B2A-B6317886C81D}" srcOrd="0" destOrd="0" presId="urn:microsoft.com/office/officeart/2005/8/layout/orgChart1"/>
    <dgm:cxn modelId="{D0231208-18F1-4C14-889E-AD3EC3AC4D3B}" type="presParOf" srcId="{0AFD6A63-5DAA-43D7-BC90-950A64AA3F17}" destId="{34171551-25D8-422E-8950-8AFD72CD1F9A}" srcOrd="1" destOrd="0" presId="urn:microsoft.com/office/officeart/2005/8/layout/orgChart1"/>
    <dgm:cxn modelId="{08340B5F-FCFA-4304-97F3-7C464C14BD85}" type="presParOf" srcId="{875986E8-AD0E-40EF-BB3C-50BFEB0FEF97}" destId="{0E5DE7A2-D20D-4FC4-A1B3-804FBDB5A9EF}" srcOrd="1" destOrd="0" presId="urn:microsoft.com/office/officeart/2005/8/layout/orgChart1"/>
    <dgm:cxn modelId="{D692A50C-0F2F-47D3-A9FB-FD05F9214652}" type="presParOf" srcId="{875986E8-AD0E-40EF-BB3C-50BFEB0FEF97}" destId="{A2D5DEF9-60B9-487B-8927-52003EB6B641}" srcOrd="2" destOrd="0" presId="urn:microsoft.com/office/officeart/2005/8/layout/orgChart1"/>
    <dgm:cxn modelId="{5CD542C1-471E-41EB-916F-EA42E2C80C44}" type="presParOf" srcId="{03E7FFF7-4BFB-4D4F-AE7B-F949D44986C0}" destId="{C1E8C14A-07FD-449C-B682-26977ED1DC03}" srcOrd="6" destOrd="0" presId="urn:microsoft.com/office/officeart/2005/8/layout/orgChart1"/>
    <dgm:cxn modelId="{927058F4-DA0E-4057-B652-E187A04EA298}" type="presParOf" srcId="{03E7FFF7-4BFB-4D4F-AE7B-F949D44986C0}" destId="{969EEB13-2AB0-4241-BB94-71435010BE37}" srcOrd="7" destOrd="0" presId="urn:microsoft.com/office/officeart/2005/8/layout/orgChart1"/>
    <dgm:cxn modelId="{0BAAA1D1-7997-4E32-9337-288521481FF1}" type="presParOf" srcId="{969EEB13-2AB0-4241-BB94-71435010BE37}" destId="{9A9D1A20-DF10-422E-BB0D-357A930A99EE}" srcOrd="0" destOrd="0" presId="urn:microsoft.com/office/officeart/2005/8/layout/orgChart1"/>
    <dgm:cxn modelId="{A941DE62-DD6B-4ABE-9214-210E6D3D2B3E}" type="presParOf" srcId="{9A9D1A20-DF10-422E-BB0D-357A930A99EE}" destId="{B58C4AC5-7065-4273-B02F-F616AFF79B23}" srcOrd="0" destOrd="0" presId="urn:microsoft.com/office/officeart/2005/8/layout/orgChart1"/>
    <dgm:cxn modelId="{F5F071E7-2E0C-4A5F-A82E-BE43F40B27E0}" type="presParOf" srcId="{9A9D1A20-DF10-422E-BB0D-357A930A99EE}" destId="{67E4F0F9-8829-4D73-B34E-F42E36A5AB3F}" srcOrd="1" destOrd="0" presId="urn:microsoft.com/office/officeart/2005/8/layout/orgChart1"/>
    <dgm:cxn modelId="{62EE734C-E67D-4EE2-B842-69CE5D888FD9}" type="presParOf" srcId="{969EEB13-2AB0-4241-BB94-71435010BE37}" destId="{5C9A82D2-C4BC-4DDE-BA45-521AE5FBBC6A}" srcOrd="1" destOrd="0" presId="urn:microsoft.com/office/officeart/2005/8/layout/orgChart1"/>
    <dgm:cxn modelId="{10C006FE-832F-4F3B-B5E4-E1EF09CC5F19}" type="presParOf" srcId="{969EEB13-2AB0-4241-BB94-71435010BE37}" destId="{0D6CADB8-5FAA-4BA3-80C5-68F491EBACD6}" srcOrd="2" destOrd="0" presId="urn:microsoft.com/office/officeart/2005/8/layout/orgChart1"/>
    <dgm:cxn modelId="{D1E04AFA-4EB3-4E92-A888-CDD271ECFC81}" type="presParOf" srcId="{545A17FC-80AE-43B7-BB6B-C7EB8499F0A2}" destId="{347E2250-912F-4AD5-8162-66C002B8C5E2}" srcOrd="2" destOrd="0" presId="urn:microsoft.com/office/officeart/2005/8/layout/orgChart1"/>
    <dgm:cxn modelId="{D3D37BE5-83BF-43CA-89D0-2C9C3B0DA7DB}" type="presParOf" srcId="{00C808BF-348B-45E8-9807-9CDC2C519B56}" destId="{7CD7B00C-8942-4069-8AF5-BFA8F495C0C3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E8C14A-07FD-449C-B682-26977ED1DC03}">
      <dsp:nvSpPr>
        <dsp:cNvPr id="0" name=""/>
        <dsp:cNvSpPr/>
      </dsp:nvSpPr>
      <dsp:spPr>
        <a:xfrm>
          <a:off x="4450358" y="1761160"/>
          <a:ext cx="351780" cy="3699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9936"/>
              </a:lnTo>
              <a:lnTo>
                <a:pt x="351780" y="36999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A971A-04E1-4D7D-8F08-2B69C688E710}">
      <dsp:nvSpPr>
        <dsp:cNvPr id="0" name=""/>
        <dsp:cNvSpPr/>
      </dsp:nvSpPr>
      <dsp:spPr>
        <a:xfrm>
          <a:off x="4450358" y="1761160"/>
          <a:ext cx="351780" cy="2729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9396"/>
              </a:lnTo>
              <a:lnTo>
                <a:pt x="351780" y="2729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749A3-5C2D-497A-A487-7304942ED466}">
      <dsp:nvSpPr>
        <dsp:cNvPr id="0" name=""/>
        <dsp:cNvSpPr/>
      </dsp:nvSpPr>
      <dsp:spPr>
        <a:xfrm>
          <a:off x="4450358" y="1761160"/>
          <a:ext cx="351780" cy="1698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8613"/>
              </a:lnTo>
              <a:lnTo>
                <a:pt x="351780" y="16986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8A3169-1DF2-4E3A-8F18-8390BB06ABFD}">
      <dsp:nvSpPr>
        <dsp:cNvPr id="0" name=""/>
        <dsp:cNvSpPr/>
      </dsp:nvSpPr>
      <dsp:spPr>
        <a:xfrm>
          <a:off x="4450358" y="1761160"/>
          <a:ext cx="351780" cy="667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831"/>
              </a:lnTo>
              <a:lnTo>
                <a:pt x="351780" y="667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F0E30-0605-47C9-BCFE-765E3CE80E6A}">
      <dsp:nvSpPr>
        <dsp:cNvPr id="0" name=""/>
        <dsp:cNvSpPr/>
      </dsp:nvSpPr>
      <dsp:spPr>
        <a:xfrm>
          <a:off x="3991185" y="730377"/>
          <a:ext cx="1397255" cy="304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439"/>
              </a:lnTo>
              <a:lnTo>
                <a:pt x="1397255" y="152439"/>
              </a:lnTo>
              <a:lnTo>
                <a:pt x="1397255" y="3048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29243-3606-48A4-B3C2-F50896BD51D3}">
      <dsp:nvSpPr>
        <dsp:cNvPr id="0" name=""/>
        <dsp:cNvSpPr/>
      </dsp:nvSpPr>
      <dsp:spPr>
        <a:xfrm>
          <a:off x="1670291" y="1761160"/>
          <a:ext cx="373444" cy="2729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9396"/>
              </a:lnTo>
              <a:lnTo>
                <a:pt x="373444" y="27293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94A1DA-D9B6-4C6E-BA9F-53F944697546}">
      <dsp:nvSpPr>
        <dsp:cNvPr id="0" name=""/>
        <dsp:cNvSpPr/>
      </dsp:nvSpPr>
      <dsp:spPr>
        <a:xfrm>
          <a:off x="1670291" y="1761160"/>
          <a:ext cx="373444" cy="1698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8613"/>
              </a:lnTo>
              <a:lnTo>
                <a:pt x="373444" y="16986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DAEB8-CF0A-488C-8E4F-4BB0763C0FCA}">
      <dsp:nvSpPr>
        <dsp:cNvPr id="0" name=""/>
        <dsp:cNvSpPr/>
      </dsp:nvSpPr>
      <dsp:spPr>
        <a:xfrm>
          <a:off x="1670291" y="1761160"/>
          <a:ext cx="373444" cy="667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831"/>
              </a:lnTo>
              <a:lnTo>
                <a:pt x="373444" y="6678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69819-CC3C-42ED-A930-77E546942B5F}">
      <dsp:nvSpPr>
        <dsp:cNvPr id="0" name=""/>
        <dsp:cNvSpPr/>
      </dsp:nvSpPr>
      <dsp:spPr>
        <a:xfrm>
          <a:off x="2666143" y="730377"/>
          <a:ext cx="1325042" cy="304879"/>
        </a:xfrm>
        <a:custGeom>
          <a:avLst/>
          <a:gdLst/>
          <a:ahLst/>
          <a:cxnLst/>
          <a:rect l="0" t="0" r="0" b="0"/>
          <a:pathLst>
            <a:path>
              <a:moveTo>
                <a:pt x="1325042" y="0"/>
              </a:moveTo>
              <a:lnTo>
                <a:pt x="1325042" y="152439"/>
              </a:lnTo>
              <a:lnTo>
                <a:pt x="0" y="152439"/>
              </a:lnTo>
              <a:lnTo>
                <a:pt x="0" y="3048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66668-E0D9-4816-9592-8EF399AF17EC}">
      <dsp:nvSpPr>
        <dsp:cNvPr id="0" name=""/>
        <dsp:cNvSpPr/>
      </dsp:nvSpPr>
      <dsp:spPr>
        <a:xfrm>
          <a:off x="1749784" y="4473"/>
          <a:ext cx="4482801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Синтетические волокна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1749784" y="4473"/>
        <a:ext cx="4482801" cy="725903"/>
      </dsp:txXfrm>
    </dsp:sp>
    <dsp:sp modelId="{0AB7DD91-DFA6-452F-AEBA-6CAE0DB5929E}">
      <dsp:nvSpPr>
        <dsp:cNvPr id="0" name=""/>
        <dsp:cNvSpPr/>
      </dsp:nvSpPr>
      <dsp:spPr>
        <a:xfrm>
          <a:off x="1421328" y="1035256"/>
          <a:ext cx="2489630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Гетероцепные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421328" y="1035256"/>
        <a:ext cx="2489630" cy="725903"/>
      </dsp:txXfrm>
    </dsp:sp>
    <dsp:sp modelId="{5DFB74B9-D281-4406-885F-A9C370B508CB}">
      <dsp:nvSpPr>
        <dsp:cNvPr id="0" name=""/>
        <dsp:cNvSpPr/>
      </dsp:nvSpPr>
      <dsp:spPr>
        <a:xfrm>
          <a:off x="2043735" y="2066039"/>
          <a:ext cx="1938873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полиамидные</a:t>
          </a:r>
          <a:endParaRPr lang="ru-RU" sz="1500" b="1" kern="1200" dirty="0">
            <a:solidFill>
              <a:schemeClr val="bg1"/>
            </a:solidFill>
          </a:endParaRPr>
        </a:p>
      </dsp:txBody>
      <dsp:txXfrm>
        <a:off x="2043735" y="2066039"/>
        <a:ext cx="1938873" cy="725903"/>
      </dsp:txXfrm>
    </dsp:sp>
    <dsp:sp modelId="{BC3E081A-0E0C-4951-AA50-C071D4568143}">
      <dsp:nvSpPr>
        <dsp:cNvPr id="0" name=""/>
        <dsp:cNvSpPr/>
      </dsp:nvSpPr>
      <dsp:spPr>
        <a:xfrm>
          <a:off x="2043735" y="3096822"/>
          <a:ext cx="1993896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полиэфирные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2043735" y="3096822"/>
        <a:ext cx="1993896" cy="725903"/>
      </dsp:txXfrm>
    </dsp:sp>
    <dsp:sp modelId="{15C6D6C2-E5EA-4F89-84FD-FF5C1A300019}">
      <dsp:nvSpPr>
        <dsp:cNvPr id="0" name=""/>
        <dsp:cNvSpPr/>
      </dsp:nvSpPr>
      <dsp:spPr>
        <a:xfrm>
          <a:off x="2043735" y="4127605"/>
          <a:ext cx="2112291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полиуретановые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2043735" y="4127605"/>
        <a:ext cx="2112291" cy="725903"/>
      </dsp:txXfrm>
    </dsp:sp>
    <dsp:sp modelId="{C7EE5DD3-BC8C-4E3D-AD0D-5C1FE476739A}">
      <dsp:nvSpPr>
        <dsp:cNvPr id="0" name=""/>
        <dsp:cNvSpPr/>
      </dsp:nvSpPr>
      <dsp:spPr>
        <a:xfrm>
          <a:off x="4215838" y="1035256"/>
          <a:ext cx="2345205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Карбоцепные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4215838" y="1035256"/>
        <a:ext cx="2345205" cy="725903"/>
      </dsp:txXfrm>
    </dsp:sp>
    <dsp:sp modelId="{114B1F24-65DB-491F-8766-335BE94BE338}">
      <dsp:nvSpPr>
        <dsp:cNvPr id="0" name=""/>
        <dsp:cNvSpPr/>
      </dsp:nvSpPr>
      <dsp:spPr>
        <a:xfrm>
          <a:off x="4802139" y="2066039"/>
          <a:ext cx="2489500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полиакрилонитрильные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4802139" y="2066039"/>
        <a:ext cx="2489500" cy="725903"/>
      </dsp:txXfrm>
    </dsp:sp>
    <dsp:sp modelId="{F8D15F91-575F-4D5D-8BD3-FB81CE22803E}">
      <dsp:nvSpPr>
        <dsp:cNvPr id="0" name=""/>
        <dsp:cNvSpPr/>
      </dsp:nvSpPr>
      <dsp:spPr>
        <a:xfrm>
          <a:off x="4802139" y="3096822"/>
          <a:ext cx="2425461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поливинилхлоридные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4802139" y="3096822"/>
        <a:ext cx="2425461" cy="725903"/>
      </dsp:txXfrm>
    </dsp:sp>
    <dsp:sp modelId="{8FECE4FC-C3D1-474D-9B2A-B6317886C81D}">
      <dsp:nvSpPr>
        <dsp:cNvPr id="0" name=""/>
        <dsp:cNvSpPr/>
      </dsp:nvSpPr>
      <dsp:spPr>
        <a:xfrm>
          <a:off x="4802139" y="4127605"/>
          <a:ext cx="2412322" cy="725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поливинилспиртовые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4802139" y="4127605"/>
        <a:ext cx="2412322" cy="725903"/>
      </dsp:txXfrm>
    </dsp:sp>
    <dsp:sp modelId="{B58C4AC5-7065-4273-B02F-F616AFF79B23}">
      <dsp:nvSpPr>
        <dsp:cNvPr id="0" name=""/>
        <dsp:cNvSpPr/>
      </dsp:nvSpPr>
      <dsp:spPr>
        <a:xfrm>
          <a:off x="4802139" y="5158388"/>
          <a:ext cx="2473167" cy="6054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bg1"/>
              </a:solidFill>
            </a:rPr>
            <a:t>полиолефиновые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4802139" y="5158388"/>
        <a:ext cx="2473167" cy="605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48132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33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134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35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36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48138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39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0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1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2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3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814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814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8146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48147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148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711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711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712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712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10.02.2011</a:t>
            </a:fld>
            <a:endParaRPr lang="ru-RU"/>
          </a:p>
        </p:txBody>
      </p:sp>
      <p:sp>
        <p:nvSpPr>
          <p:cNvPr id="4712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Луганцова Татьяна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b="1" dirty="0" smtClean="0"/>
              <a:t>Ученица 10 класса</a:t>
            </a:r>
          </a:p>
          <a:p>
            <a:r>
              <a:rPr lang="ru-RU" b="1" dirty="0" smtClean="0"/>
              <a:t>МОУ СОШ № 40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44624"/>
          <a:ext cx="9108504" cy="68133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31248"/>
                <a:gridCol w="2025752"/>
                <a:gridCol w="2025752"/>
                <a:gridCol w="2025752"/>
              </a:tblGrid>
              <a:tr h="6813375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Нейлон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очень плотный, прочный и эластичный материал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устойчив к истиранию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устойчив к многократному изгибу и действию многих химических реагентов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хорошо окрашивается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обладает высокими противопожарными показателями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высококачественный обивочный текстиль</a:t>
                      </a:r>
                      <a:endParaRPr lang="ru-RU" sz="17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01810"/>
                <a:gridCol w="2638335"/>
                <a:gridCol w="2201927"/>
                <a:gridCol w="2201927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Лавсан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износостойкость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упругость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прекрасно чувствует себя в кислотных и слабощелочных средах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способен выдерживать большие температуры и не деформироваться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 для одежды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изоляционный материал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хирургические нити </a:t>
                      </a:r>
                      <a:endParaRPr lang="ru-RU" sz="17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0"/>
          <a:ext cx="9143999" cy="685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82663"/>
                <a:gridCol w="2697604"/>
                <a:gridCol w="2181866"/>
                <a:gridCol w="2181866"/>
              </a:tblGrid>
              <a:tr h="685800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Нитрон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хорошая устойчивостью к действию воды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dirty="0" smtClean="0"/>
                        <a:t>высокая тепло и светостойкость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устойчив к разрушительному действию плесени и микроорганизмов и не повреждается молью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высокая устойчивость к ядерным излучениям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низкая теплопроводность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низкая гигроскопичность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химостойкость</a:t>
                      </a: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недостаточно высокая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горит более интенсивно,</a:t>
                      </a:r>
                      <a:r>
                        <a:rPr lang="ru-RU" sz="17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вспышками, выделяя большое количество черной копоти </a:t>
                      </a:r>
                      <a:endParaRPr lang="ru-RU" sz="1700" b="0" dirty="0" smtClean="0"/>
                    </a:p>
                    <a:p>
                      <a:endParaRPr lang="ru-RU" sz="170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спецодежда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искусственные меха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ковры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одеяла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брезенты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гардины и технические изделия</a:t>
                      </a:r>
                      <a:endParaRPr lang="ru-RU" sz="17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9955"/>
                <a:gridCol w="2470191"/>
                <a:gridCol w="2201927"/>
                <a:gridCol w="2201927"/>
              </a:tblGrid>
              <a:tr h="4321544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Вискоза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прекрасно пропускает воздух и поглощает влагу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хорошие теплозащитные свойства </a:t>
                      </a:r>
                      <a:endParaRPr lang="ru-RU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dirty="0" smtClean="0"/>
                        <a:t>потеря прочности в мокром состоянии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dirty="0" smtClean="0"/>
                        <a:t>легко сминается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невысокие технические показатели по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пиллингуемос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</a:t>
                      </a:r>
                      <a:endParaRPr lang="ru-RU" sz="1700" b="0" dirty="0" smtClean="0"/>
                    </a:p>
                    <a:p>
                      <a:pPr>
                        <a:buNone/>
                      </a:pPr>
                      <a:endParaRPr lang="ru-RU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dirty="0" smtClean="0"/>
                        <a:t>подкладочные </a:t>
                      </a:r>
                      <a:r>
                        <a:rPr lang="ru-RU" sz="1700" b="0" dirty="0" err="1" smtClean="0"/>
                        <a:t>матриалы</a:t>
                      </a:r>
                      <a:endParaRPr lang="ru-RU" sz="1700" b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dirty="0" smtClean="0"/>
                        <a:t>ткани</a:t>
                      </a:r>
                      <a:endParaRPr lang="ru-RU" sz="1700" b="0" dirty="0"/>
                    </a:p>
                  </a:txBody>
                  <a:tcPr/>
                </a:tc>
              </a:tr>
              <a:tr h="2536456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Акрил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устойчив к воздействию света, кислот, слабых щелочей, органических растворителей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имеет тенденцию к образование катышков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средняя устойчивость к истиранию</a:t>
                      </a:r>
                      <a:endParaRPr lang="ru-RU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мебельная обивка </a:t>
                      </a:r>
                      <a:endParaRPr lang="ru-RU" sz="17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4624"/>
          <a:ext cx="9144000" cy="681337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813376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Полиэстер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цветоустойчивость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грязеотталкивающие свойства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обладает </a:t>
                      </a:r>
                      <a:r>
                        <a:rPr lang="ru-RU" sz="1700" b="0" dirty="0" err="1" smtClean="0"/>
                        <a:t>антистатичностью</a:t>
                      </a:r>
                      <a:endParaRPr lang="ru-RU" sz="1700" b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устойчив к развитию </a:t>
                      </a:r>
                      <a:r>
                        <a:rPr lang="ru-RU" sz="1700" b="0" dirty="0" err="1" smtClean="0"/>
                        <a:t>микроорганиз</a:t>
                      </a:r>
                      <a:r>
                        <a:rPr lang="ru-RU" sz="1700" b="0" dirty="0" smtClean="0"/>
                        <a:t> </a:t>
                      </a:r>
                      <a:r>
                        <a:rPr lang="ru-RU" sz="1700" b="0" dirty="0" err="1" smtClean="0"/>
                        <a:t>мов</a:t>
                      </a:r>
                      <a:r>
                        <a:rPr lang="ru-RU" sz="1700" b="0" dirty="0" smtClean="0"/>
                        <a:t>, моли и плесени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Маслянисые</a:t>
                      </a: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вещества (например, майонез, кондитерский крем) представляют для него</a:t>
                      </a:r>
                      <a:r>
                        <a:rPr lang="ru-RU" sz="17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серьёзную опасность</a:t>
                      </a:r>
                      <a:endParaRPr lang="ru-RU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b="0" dirty="0" smtClean="0"/>
                        <a:t>мебельная обивка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Проблемы, связанные с производством химических волокон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1800" b="1" dirty="0" smtClean="0"/>
              <a:t>Основным затруднением для расширения производства важнейшего из искусственных волокон — вискозного — является вредность его производства.</a:t>
            </a:r>
            <a:r>
              <a:rPr lang="ru-RU" b="1" dirty="0" smtClean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800" b="1" dirty="0" smtClean="0"/>
              <a:t>В процессе производства вискозного волокна используются и образуются такие высокотоксичные соединения, как сероуглерод, сероводород, соли цинка, полная регенерация и управление которыми пока не достигнуты.	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появление новых типов химических сплавов полимеров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улучшение и преобразование свойств волокон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развитие перспективных процессов получения химических волокон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0"/>
            <a:ext cx="7543800" cy="1035968"/>
          </a:xfrm>
        </p:spPr>
        <p:txBody>
          <a:bodyPr/>
          <a:lstStyle/>
          <a:p>
            <a:r>
              <a:rPr lang="ru-RU" sz="3200" dirty="0" smtClean="0"/>
              <a:t>Используемая литература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980728"/>
            <a:ext cx="8424936" cy="587727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ru-RU" sz="1500" dirty="0" err="1" smtClean="0"/>
              <a:t>Бузов</a:t>
            </a:r>
            <a:r>
              <a:rPr lang="ru-RU" sz="1500" dirty="0" smtClean="0"/>
              <a:t> Б. А., </a:t>
            </a:r>
            <a:r>
              <a:rPr lang="ru-RU" sz="1500" dirty="0" err="1" smtClean="0"/>
              <a:t>Модестова</a:t>
            </a:r>
            <a:r>
              <a:rPr lang="ru-RU" sz="1500" dirty="0" smtClean="0"/>
              <a:t> Т. А., </a:t>
            </a:r>
            <a:r>
              <a:rPr lang="ru-RU" sz="1500" dirty="0" err="1" smtClean="0"/>
              <a:t>Алыменкова</a:t>
            </a:r>
            <a:r>
              <a:rPr lang="ru-RU" sz="1500" dirty="0" smtClean="0"/>
              <a:t> Н. Д. Материаловедение швейного производства: Учеб. для вузов,- 4-е изд., </a:t>
            </a:r>
            <a:r>
              <a:rPr lang="ru-RU" sz="1500" dirty="0" err="1" smtClean="0"/>
              <a:t>перераб</a:t>
            </a:r>
            <a:r>
              <a:rPr lang="ru-RU" sz="1500" dirty="0" smtClean="0"/>
              <a:t> и доп. -  М.: </a:t>
            </a:r>
            <a:r>
              <a:rPr lang="ru-RU" sz="1500" dirty="0" err="1" smtClean="0"/>
              <a:t>Легпромбытиздат</a:t>
            </a:r>
            <a:r>
              <a:rPr lang="ru-RU" sz="1500" dirty="0" smtClean="0"/>
              <a:t>, 1986. — 424с. 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Гроссе Э., </a:t>
            </a:r>
            <a:r>
              <a:rPr lang="ru-RU" sz="1500" dirty="0" err="1" smtClean="0"/>
              <a:t>Вайсмантель</a:t>
            </a:r>
            <a:r>
              <a:rPr lang="ru-RU" sz="1500" dirty="0" smtClean="0"/>
              <a:t> Х. Химия для любознательных. – Л.: Химия, 1978. – 390с.</a:t>
            </a:r>
          </a:p>
          <a:p>
            <a:pPr lvl="0">
              <a:buFont typeface="+mj-lt"/>
              <a:buAutoNum type="arabicPeriod"/>
            </a:pPr>
            <a:r>
              <a:rPr lang="ru-RU" sz="1500" dirty="0" err="1" smtClean="0"/>
              <a:t>Зазулина</a:t>
            </a:r>
            <a:r>
              <a:rPr lang="ru-RU" sz="1500" dirty="0" smtClean="0"/>
              <a:t> З. А., Дружинина Т. В., </a:t>
            </a:r>
            <a:r>
              <a:rPr lang="ru-RU" sz="1500" dirty="0" err="1" smtClean="0"/>
              <a:t>Конкин</a:t>
            </a:r>
            <a:r>
              <a:rPr lang="ru-RU" sz="1500" dirty="0" smtClean="0"/>
              <a:t> А. А. Основы технологии химических волокон. -  М.: Химия, 1985. 343 с. </a:t>
            </a:r>
          </a:p>
          <a:p>
            <a:pPr lvl="0">
              <a:buFont typeface="+mj-lt"/>
              <a:buAutoNum type="arabicPeriod"/>
            </a:pPr>
            <a:r>
              <a:rPr lang="ru-RU" sz="1500" dirty="0" err="1" smtClean="0"/>
              <a:t>Зоммер</a:t>
            </a:r>
            <a:r>
              <a:rPr lang="ru-RU" sz="1500" dirty="0" smtClean="0"/>
              <a:t> К. Аккумулятор знаний по химии. – М.: Мир, 1977. – 293с.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Калмыкова Е.А., </a:t>
            </a:r>
            <a:r>
              <a:rPr lang="ru-RU" sz="1500" dirty="0" err="1" smtClean="0"/>
              <a:t>Лобацкая</a:t>
            </a:r>
            <a:r>
              <a:rPr lang="ru-RU" sz="1500" dirty="0" smtClean="0"/>
              <a:t> О.В. Материаловедение швейного производства: Учеб. Пособие — Мн.: </a:t>
            </a:r>
            <a:r>
              <a:rPr lang="ru-RU" sz="1500" dirty="0" err="1" smtClean="0"/>
              <a:t>Выш</a:t>
            </a:r>
            <a:r>
              <a:rPr lang="ru-RU" sz="1500" dirty="0" smtClean="0"/>
              <a:t>. </a:t>
            </a:r>
            <a:r>
              <a:rPr lang="ru-RU" sz="1500" dirty="0" err="1" smtClean="0"/>
              <a:t>шк</a:t>
            </a:r>
            <a:r>
              <a:rPr lang="ru-RU" sz="1500" dirty="0" smtClean="0"/>
              <a:t>., 2001. -  412с. 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Мальцева Е.П., Материаловедение швейного производства, — 2-е изд., </a:t>
            </a:r>
            <a:r>
              <a:rPr lang="ru-RU" sz="1500" dirty="0" err="1" smtClean="0"/>
              <a:t>перераб</a:t>
            </a:r>
            <a:r>
              <a:rPr lang="ru-RU" sz="1500" dirty="0" smtClean="0"/>
              <a:t>. и доп. — М.: Легкая и пищевая промышленность, 1983. — 232с. </a:t>
            </a:r>
          </a:p>
          <a:p>
            <a:pPr lvl="0">
              <a:buFont typeface="+mj-lt"/>
              <a:buAutoNum type="arabicPeriod"/>
            </a:pPr>
            <a:r>
              <a:rPr lang="ru-RU" sz="1500" dirty="0" err="1" smtClean="0"/>
              <a:t>Папков</a:t>
            </a:r>
            <a:r>
              <a:rPr lang="ru-RU" sz="1500" dirty="0" smtClean="0"/>
              <a:t> С. П. Теоретические основы производства химических волокон - М.:  Химия, 1990. - 390с. 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Перепелкин К. Е. Химические волокна: развитие производства, методы получения, свойства, перспективы. — СПб: Издание СПГУТД, 2008. — 354 с. 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Роговин 3.А. Основы химии и технологии химических волокон, 4 изд., т. 1-2 - М., 1974. 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Цветков Л.А. Органическая химия. – М.: Просвещение, 1988. – 239с.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Юдин А.М., Сучков В.Н., </a:t>
            </a:r>
            <a:r>
              <a:rPr lang="ru-RU" sz="1500" dirty="0" err="1" smtClean="0"/>
              <a:t>Коростелин</a:t>
            </a:r>
            <a:r>
              <a:rPr lang="ru-RU" sz="1500" dirty="0" smtClean="0"/>
              <a:t> Ю.А. Химия для вас. – М.: Химия, 1988. – 191с.</a:t>
            </a:r>
          </a:p>
          <a:p>
            <a:pPr lvl="0">
              <a:buFont typeface="+mj-lt"/>
              <a:buAutoNum type="arabicPeriod"/>
            </a:pPr>
            <a:r>
              <a:rPr lang="ru-RU" sz="1500" dirty="0" smtClean="0"/>
              <a:t>Юркевич В. В., </a:t>
            </a:r>
            <a:r>
              <a:rPr lang="ru-RU" sz="1500" dirty="0" err="1" smtClean="0"/>
              <a:t>Пакшвер</a:t>
            </a:r>
            <a:r>
              <a:rPr lang="ru-RU" sz="1500" dirty="0" smtClean="0"/>
              <a:t> А. Б. Технология производств химических волокон. - М.: Химия, 1987. - 304с. </a:t>
            </a:r>
          </a:p>
          <a:p>
            <a:pPr>
              <a:buFont typeface="+mj-lt"/>
              <a:buAutoNum type="arabicPeriod"/>
            </a:pPr>
            <a:r>
              <a:rPr lang="ru-RU" sz="1500" dirty="0" smtClean="0"/>
              <a:t>Большая Советская Энциклопедия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543800" cy="3744416"/>
          </a:xfrm>
        </p:spPr>
        <p:txBody>
          <a:bodyPr/>
          <a:lstStyle/>
          <a:p>
            <a:pPr algn="ctr"/>
            <a:r>
              <a:rPr lang="ru-RU" sz="8000" dirty="0" smtClean="0"/>
              <a:t>Спасибо за внимание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132856"/>
            <a:ext cx="7543800" cy="1944216"/>
          </a:xfrm>
        </p:spPr>
        <p:txBody>
          <a:bodyPr/>
          <a:lstStyle/>
          <a:p>
            <a:r>
              <a:rPr lang="ru-RU" sz="5400" dirty="0" smtClean="0"/>
              <a:t>И</a:t>
            </a:r>
            <a:r>
              <a:rPr lang="ru-RU" dirty="0" smtClean="0"/>
              <a:t>СКУССТВЕННЫЕ </a:t>
            </a:r>
            <a:r>
              <a:rPr lang="ru-RU" dirty="0"/>
              <a:t>ВОЛОКНА.</a:t>
            </a:r>
            <a:br>
              <a:rPr lang="ru-RU" dirty="0"/>
            </a:br>
            <a:r>
              <a:rPr lang="ru-RU" sz="5400" dirty="0"/>
              <a:t>И</a:t>
            </a:r>
            <a:r>
              <a:rPr lang="ru-RU" dirty="0"/>
              <a:t>СТОРИЯ </a:t>
            </a:r>
            <a:r>
              <a:rPr lang="ru-RU" dirty="0" smtClean="0"/>
              <a:t>ВЕЩИ.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Введение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Причины появления химических волокон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Виды химических волокон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Производство химических </a:t>
            </a:r>
            <a:r>
              <a:rPr lang="ru-RU" sz="2400" dirty="0" smtClean="0"/>
              <a:t>волокон</a:t>
            </a:r>
            <a:endParaRPr lang="ru-RU" sz="2400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Представители химических волокон, их характеристика и </a:t>
            </a:r>
            <a:r>
              <a:rPr lang="ru-RU" sz="2400" dirty="0" smtClean="0"/>
              <a:t>использование</a:t>
            </a:r>
            <a:endParaRPr lang="ru-RU" sz="2400" dirty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Проблемы, связанные с </a:t>
            </a:r>
            <a:r>
              <a:rPr lang="ru-RU" sz="2400" dirty="0" smtClean="0"/>
              <a:t>производством </a:t>
            </a:r>
            <a:r>
              <a:rPr lang="ru-RU" sz="2400" dirty="0"/>
              <a:t>химических волокон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Заключение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/>
              <a:t>Используемая литература</a:t>
            </a:r>
          </a:p>
          <a:p>
            <a:pPr marL="457200" indent="-457200"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543800" cy="1431925"/>
          </a:xfrm>
        </p:spPr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772816"/>
            <a:ext cx="7543800" cy="4752528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100" b="1" dirty="0" smtClean="0"/>
              <a:t>Целью данной работы является:</a:t>
            </a:r>
            <a:endParaRPr lang="ru-RU" sz="2100" dirty="0" smtClean="0"/>
          </a:p>
          <a:p>
            <a:pPr lvl="0"/>
            <a:r>
              <a:rPr lang="ru-RU" sz="2000" dirty="0" smtClean="0"/>
              <a:t>познакомиться с причинами появления химических волокон, их классификацией и способами производства. </a:t>
            </a:r>
          </a:p>
          <a:p>
            <a:pPr lvl="0"/>
            <a:r>
              <a:rPr lang="ru-RU" sz="2000" dirty="0" smtClean="0"/>
              <a:t>анализировать и прогнозировать области использования разных видов волокон на основе их свойств.</a:t>
            </a:r>
          </a:p>
          <a:p>
            <a:pPr algn="just">
              <a:buNone/>
            </a:pPr>
            <a:r>
              <a:rPr lang="ru-RU" sz="2000" b="1" dirty="0" smtClean="0"/>
              <a:t>	</a:t>
            </a:r>
            <a:r>
              <a:rPr lang="ru-RU" sz="2100" b="1" dirty="0" smtClean="0"/>
              <a:t>Основные задачи:</a:t>
            </a:r>
            <a:endParaRPr lang="ru-RU" sz="2100" dirty="0" smtClean="0"/>
          </a:p>
          <a:p>
            <a:pPr lvl="0"/>
            <a:r>
              <a:rPr lang="ru-RU" sz="2000" dirty="0" smtClean="0"/>
              <a:t>выявление причины появления химических волокон.</a:t>
            </a:r>
          </a:p>
          <a:p>
            <a:pPr lvl="0"/>
            <a:r>
              <a:rPr lang="ru-RU" sz="2000" dirty="0" smtClean="0"/>
              <a:t>определение важнейших этапов в производстве химических волокон.</a:t>
            </a:r>
          </a:p>
          <a:p>
            <a:pPr lvl="0"/>
            <a:r>
              <a:rPr lang="ru-RU" sz="2000" dirty="0" smtClean="0"/>
              <a:t>ознакомление с главными представителями химических волокон, их характеристикой и использованием.</a:t>
            </a:r>
          </a:p>
          <a:p>
            <a:pPr lvl="0"/>
            <a:r>
              <a:rPr lang="ru-RU" sz="2000" dirty="0" smtClean="0"/>
              <a:t>обозначить проблемы производства химических волокон.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Причины появления химических </a:t>
            </a:r>
            <a:r>
              <a:rPr lang="ru-RU" sz="3600" dirty="0" smtClean="0"/>
              <a:t>волокон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увеличение населения Земли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возросли потребности </a:t>
            </a:r>
            <a:r>
              <a:rPr lang="ru-RU" dirty="0" smtClean="0"/>
              <a:t>людей в волокнах и тканях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выработка природных волокон – шерсти, хлопка, натурального шелка, льна, конопли – стала заметно отставать от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675928"/>
          </a:xfrm>
        </p:spPr>
        <p:txBody>
          <a:bodyPr/>
          <a:lstStyle/>
          <a:p>
            <a:r>
              <a:rPr lang="ru-RU" sz="2100" dirty="0" smtClean="0"/>
              <a:t>Классификация </a:t>
            </a:r>
            <a:r>
              <a:rPr lang="ru-RU" sz="2100" dirty="0" smtClean="0"/>
              <a:t>химических </a:t>
            </a:r>
            <a:r>
              <a:rPr lang="ru-RU" sz="2100" dirty="0" smtClean="0"/>
              <a:t>волокон: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dirty="0" smtClean="0">
                <a:effectLst/>
              </a:rPr>
              <a:t>искусственные</a:t>
            </a:r>
            <a:r>
              <a:rPr lang="ru-RU" sz="2000" b="0" dirty="0" smtClean="0"/>
              <a:t>	</a:t>
            </a:r>
            <a:r>
              <a:rPr lang="ru-RU" sz="2000" dirty="0" smtClean="0"/>
              <a:t>		</a:t>
            </a:r>
            <a:r>
              <a:rPr lang="ru-RU" sz="2000" b="0" dirty="0" smtClean="0">
                <a:effectLst/>
              </a:rPr>
              <a:t>синтетические</a:t>
            </a:r>
            <a:br>
              <a:rPr lang="ru-RU" sz="2000" b="0" dirty="0" smtClean="0">
                <a:effectLst/>
              </a:rPr>
            </a:br>
            <a:endParaRPr lang="ru-RU" sz="2000" b="0" dirty="0"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535892" cy="5534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Производство химических волокон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   </a:t>
            </a:r>
            <a:r>
              <a:rPr lang="ru-RU" b="1" dirty="0" smtClean="0"/>
              <a:t>Основные этапы: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приготовления прядильных растворов или расплавов;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формования волокна;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отделка сформованного волокна.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892480" cy="3384376"/>
          </a:xfrm>
        </p:spPr>
        <p:txBody>
          <a:bodyPr/>
          <a:lstStyle/>
          <a:p>
            <a:pPr algn="ctr"/>
            <a:r>
              <a:rPr lang="ru-RU" sz="3600" dirty="0" smtClean="0"/>
              <a:t>Представители химических волокон, их характеристика и использование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"/>
          <a:ext cx="9143998" cy="681337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325757"/>
                <a:gridCol w="2467275"/>
                <a:gridCol w="2175483"/>
                <a:gridCol w="2175483"/>
              </a:tblGrid>
              <a:tr h="1409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Представители химических</a:t>
                      </a:r>
                      <a:r>
                        <a:rPr lang="ru-RU" baseline="0" dirty="0" smtClean="0"/>
                        <a:t> волокон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 smtClean="0"/>
                        <a:t>+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dirty="0" smtClean="0"/>
                        <a:t>-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Применение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403713">
                <a:tc>
                  <a:txBody>
                    <a:bodyPr/>
                    <a:lstStyle/>
                    <a:p>
                      <a:r>
                        <a:rPr lang="ru-RU" dirty="0" smtClean="0"/>
                        <a:t>Капрон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dirty="0" smtClean="0"/>
                        <a:t>устойчив к действию щелочей и достаточно устойчив к действию кислот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dirty="0" smtClean="0"/>
                        <a:t>высокая прочность на разрыв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dirty="0" smtClean="0"/>
                        <a:t>высокая устойчивость к истиранию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>
                          <a:effectLst/>
                        </a:rPr>
                        <a:t>чувствителен к действию повышенных температур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700" b="0" dirty="0" smtClean="0"/>
                        <a:t>при </a:t>
                      </a:r>
                      <a:r>
                        <a:rPr lang="ru-RU" sz="1700" dirty="0" smtClean="0"/>
                        <a:t>поднесении к пламени плавится</a:t>
                      </a:r>
                      <a:endParaRPr lang="ru-RU" sz="17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легкие ткани и трикотаж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изящные кружева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ковры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тонкие чулки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искусственный каракуль</a:t>
                      </a:r>
                      <a:endParaRPr lang="ru-RU" sz="17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Луганцова Таня</Template>
  <TotalTime>339</TotalTime>
  <Words>416</Words>
  <Application>Microsoft Office PowerPoint</Application>
  <PresentationFormat>Экран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Сумерки</vt:lpstr>
      <vt:lpstr>Луганцова Татьяна</vt:lpstr>
      <vt:lpstr>ИСКУССТВЕННЫЕ ВОЛОКНА. ИСТОРИЯ ВЕЩИ.</vt:lpstr>
      <vt:lpstr>План</vt:lpstr>
      <vt:lpstr>Введение</vt:lpstr>
      <vt:lpstr>Причины появления химических волокон </vt:lpstr>
      <vt:lpstr>Классификация химических волокон: искусственные   синтетические </vt:lpstr>
      <vt:lpstr>Производство химических волокон</vt:lpstr>
      <vt:lpstr>Представители химических волокон, их характеристика и использование </vt:lpstr>
      <vt:lpstr>Слайд 9</vt:lpstr>
      <vt:lpstr>Слайд 10</vt:lpstr>
      <vt:lpstr>Слайд 11</vt:lpstr>
      <vt:lpstr>Слайд 12</vt:lpstr>
      <vt:lpstr>Слайд 13</vt:lpstr>
      <vt:lpstr>Слайд 14</vt:lpstr>
      <vt:lpstr>Проблемы, связанные с производством химических волокон</vt:lpstr>
      <vt:lpstr>Заключение </vt:lpstr>
      <vt:lpstr>Используемая литература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Луганцова Татьяна</dc:title>
  <cp:lastModifiedBy>химия</cp:lastModifiedBy>
  <cp:revision>37</cp:revision>
  <dcterms:modified xsi:type="dcterms:W3CDTF">2011-02-10T09:27:45Z</dcterms:modified>
</cp:coreProperties>
</file>