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66" r:id="rId4"/>
    <p:sldId id="257" r:id="rId5"/>
    <p:sldId id="258" r:id="rId6"/>
    <p:sldId id="270" r:id="rId7"/>
    <p:sldId id="259" r:id="rId8"/>
    <p:sldId id="268" r:id="rId9"/>
    <p:sldId id="269" r:id="rId10"/>
    <p:sldId id="260" r:id="rId11"/>
    <p:sldId id="261" r:id="rId12"/>
    <p:sldId id="271" r:id="rId13"/>
    <p:sldId id="272" r:id="rId14"/>
    <p:sldId id="274" r:id="rId15"/>
    <p:sldId id="276"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AB15"/>
    <a:srgbClr val="CC9900"/>
    <a:srgbClr val="CC6600"/>
    <a:srgbClr val="FF7C80"/>
    <a:srgbClr val="000000"/>
    <a:srgbClr val="E7D6BF"/>
    <a:srgbClr val="DEC6A6"/>
    <a:srgbClr val="CEAB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2" autoAdjust="0"/>
    <p:restoredTop sz="94590" autoAdjust="0"/>
  </p:normalViewPr>
  <p:slideViewPr>
    <p:cSldViewPr>
      <p:cViewPr varScale="1">
        <p:scale>
          <a:sx n="70" d="100"/>
          <a:sy n="70" d="100"/>
        </p:scale>
        <p:origin x="-138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B1569F-50D4-461F-B62A-37F9BD3871A1}"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ru-RU"/>
        </a:p>
      </dgm:t>
    </dgm:pt>
    <dgm:pt modelId="{7B618E53-362D-4BC1-B1CF-A0A0EC6FF88C}">
      <dgm:prSet phldrT="[Текст]" custT="1">
        <dgm:style>
          <a:lnRef idx="0">
            <a:schemeClr val="accent2"/>
          </a:lnRef>
          <a:fillRef idx="3">
            <a:schemeClr val="accent2"/>
          </a:fillRef>
          <a:effectRef idx="3">
            <a:schemeClr val="accent2"/>
          </a:effectRef>
          <a:fontRef idx="minor">
            <a:schemeClr val="lt1"/>
          </a:fontRef>
        </dgm:style>
      </dgm:prSet>
      <dgm:spPr/>
      <dgm:t>
        <a:bodyPr/>
        <a:lstStyle/>
        <a:p>
          <a:r>
            <a:rPr lang="ru-RU" sz="3200" b="1" dirty="0" smtClean="0">
              <a:solidFill>
                <a:srgbClr val="000000"/>
              </a:solidFill>
            </a:rPr>
            <a:t>Влияние человека на водные ресурсы</a:t>
          </a:r>
          <a:endParaRPr lang="ru-RU" sz="3200" b="1" dirty="0">
            <a:solidFill>
              <a:srgbClr val="000000"/>
            </a:solidFill>
          </a:endParaRPr>
        </a:p>
      </dgm:t>
    </dgm:pt>
    <dgm:pt modelId="{7E145454-26FA-4C0E-9EF8-0D31B1F90FC0}" type="parTrans" cxnId="{C8C6CB7E-16EE-4E52-A3C7-22F737AAA250}">
      <dgm:prSet/>
      <dgm:spPr/>
      <dgm:t>
        <a:bodyPr/>
        <a:lstStyle/>
        <a:p>
          <a:endParaRPr lang="ru-RU"/>
        </a:p>
      </dgm:t>
    </dgm:pt>
    <dgm:pt modelId="{3B4B4B4A-0636-4DB3-81F8-0D88D025F382}" type="sibTrans" cxnId="{C8C6CB7E-16EE-4E52-A3C7-22F737AAA250}">
      <dgm:prSet/>
      <dgm:spPr/>
      <dgm:t>
        <a:bodyPr/>
        <a:lstStyle/>
        <a:p>
          <a:endParaRPr lang="ru-RU"/>
        </a:p>
      </dgm:t>
    </dgm:pt>
    <dgm:pt modelId="{6465511F-1D1F-43CC-A4AA-1FA6CE9E9575}">
      <dgm:prSet phldrT="[Текст]" custT="1">
        <dgm:style>
          <a:lnRef idx="0">
            <a:schemeClr val="accent4"/>
          </a:lnRef>
          <a:fillRef idx="3">
            <a:schemeClr val="accent4"/>
          </a:fillRef>
          <a:effectRef idx="3">
            <a:schemeClr val="accent4"/>
          </a:effectRef>
          <a:fontRef idx="minor">
            <a:schemeClr val="lt1"/>
          </a:fontRef>
        </dgm:style>
      </dgm:prSet>
      <dgm:spPr/>
      <dgm:t>
        <a:bodyPr/>
        <a:lstStyle/>
        <a:p>
          <a:r>
            <a:rPr lang="ru-RU" sz="3600" dirty="0" smtClean="0"/>
            <a:t>положительное</a:t>
          </a:r>
          <a:endParaRPr lang="ru-RU" sz="3600" dirty="0"/>
        </a:p>
      </dgm:t>
    </dgm:pt>
    <dgm:pt modelId="{E67A47A9-ACDC-429C-AD71-70E9D54F0EBC}" type="parTrans" cxnId="{92A6EB85-A530-4496-99D0-B7BDCB50C606}">
      <dgm:prSet/>
      <dgm:spPr/>
      <dgm:t>
        <a:bodyPr/>
        <a:lstStyle/>
        <a:p>
          <a:endParaRPr lang="ru-RU"/>
        </a:p>
      </dgm:t>
    </dgm:pt>
    <dgm:pt modelId="{A59E4200-43D0-4B86-892D-0A5850FED967}" type="sibTrans" cxnId="{92A6EB85-A530-4496-99D0-B7BDCB50C606}">
      <dgm:prSet/>
      <dgm:spPr/>
      <dgm:t>
        <a:bodyPr/>
        <a:lstStyle/>
        <a:p>
          <a:endParaRPr lang="ru-RU"/>
        </a:p>
      </dgm:t>
    </dgm:pt>
    <dgm:pt modelId="{9A701F0B-34FB-4569-AF7D-9754B773F2C2}">
      <dgm:prSet phldrT="[Текст]" custT="1">
        <dgm:style>
          <a:lnRef idx="0">
            <a:schemeClr val="accent4"/>
          </a:lnRef>
          <a:fillRef idx="3">
            <a:schemeClr val="accent4"/>
          </a:fillRef>
          <a:effectRef idx="3">
            <a:schemeClr val="accent4"/>
          </a:effectRef>
          <a:fontRef idx="minor">
            <a:schemeClr val="lt1"/>
          </a:fontRef>
        </dgm:style>
      </dgm:prSet>
      <dgm:spPr/>
      <dgm:t>
        <a:bodyPr/>
        <a:lstStyle/>
        <a:p>
          <a:r>
            <a:rPr lang="ru-RU" sz="3600" dirty="0" smtClean="0"/>
            <a:t>отрицательное</a:t>
          </a:r>
          <a:endParaRPr lang="ru-RU" sz="3600" dirty="0"/>
        </a:p>
      </dgm:t>
    </dgm:pt>
    <dgm:pt modelId="{4D70171E-72FF-4BD0-BBD2-0EDCD828BA0C}" type="parTrans" cxnId="{3153B8B9-67CF-415B-9F8F-300F7DB26F98}">
      <dgm:prSet/>
      <dgm:spPr/>
      <dgm:t>
        <a:bodyPr/>
        <a:lstStyle/>
        <a:p>
          <a:endParaRPr lang="ru-RU"/>
        </a:p>
      </dgm:t>
    </dgm:pt>
    <dgm:pt modelId="{DB6EB858-8CB6-4F1E-8A83-659568AC0EAF}" type="sibTrans" cxnId="{3153B8B9-67CF-415B-9F8F-300F7DB26F98}">
      <dgm:prSet/>
      <dgm:spPr/>
      <dgm:t>
        <a:bodyPr/>
        <a:lstStyle/>
        <a:p>
          <a:endParaRPr lang="ru-RU"/>
        </a:p>
      </dgm:t>
    </dgm:pt>
    <dgm:pt modelId="{29259D16-9B0C-4175-AA2A-419C9BE64103}" type="pres">
      <dgm:prSet presAssocID="{6DB1569F-50D4-461F-B62A-37F9BD3871A1}" presName="hierChild1" presStyleCnt="0">
        <dgm:presLayoutVars>
          <dgm:orgChart val="1"/>
          <dgm:chPref val="1"/>
          <dgm:dir/>
          <dgm:animOne val="branch"/>
          <dgm:animLvl val="lvl"/>
          <dgm:resizeHandles/>
        </dgm:presLayoutVars>
      </dgm:prSet>
      <dgm:spPr/>
      <dgm:t>
        <a:bodyPr/>
        <a:lstStyle/>
        <a:p>
          <a:endParaRPr lang="ru-RU"/>
        </a:p>
      </dgm:t>
    </dgm:pt>
    <dgm:pt modelId="{C3C86ED1-ADFE-4CD6-8D34-44E740EA6E99}" type="pres">
      <dgm:prSet presAssocID="{7B618E53-362D-4BC1-B1CF-A0A0EC6FF88C}" presName="hierRoot1" presStyleCnt="0">
        <dgm:presLayoutVars>
          <dgm:hierBranch val="init"/>
        </dgm:presLayoutVars>
      </dgm:prSet>
      <dgm:spPr/>
    </dgm:pt>
    <dgm:pt modelId="{80B03E66-1127-4B30-A321-FECE9A51E467}" type="pres">
      <dgm:prSet presAssocID="{7B618E53-362D-4BC1-B1CF-A0A0EC6FF88C}" presName="rootComposite1" presStyleCnt="0"/>
      <dgm:spPr/>
    </dgm:pt>
    <dgm:pt modelId="{BF87A125-80B2-4A79-8CC6-DF724C0EC970}" type="pres">
      <dgm:prSet presAssocID="{7B618E53-362D-4BC1-B1CF-A0A0EC6FF88C}" presName="rootText1" presStyleLbl="node0" presStyleIdx="0" presStyleCnt="1" custScaleX="240470" custScaleY="39508">
        <dgm:presLayoutVars>
          <dgm:chPref val="3"/>
        </dgm:presLayoutVars>
      </dgm:prSet>
      <dgm:spPr/>
      <dgm:t>
        <a:bodyPr/>
        <a:lstStyle/>
        <a:p>
          <a:endParaRPr lang="ru-RU"/>
        </a:p>
      </dgm:t>
    </dgm:pt>
    <dgm:pt modelId="{4868E4F5-E84B-4727-B33F-377A8C268FDD}" type="pres">
      <dgm:prSet presAssocID="{7B618E53-362D-4BC1-B1CF-A0A0EC6FF88C}" presName="rootConnector1" presStyleLbl="node1" presStyleIdx="0" presStyleCnt="0"/>
      <dgm:spPr/>
      <dgm:t>
        <a:bodyPr/>
        <a:lstStyle/>
        <a:p>
          <a:endParaRPr lang="ru-RU"/>
        </a:p>
      </dgm:t>
    </dgm:pt>
    <dgm:pt modelId="{48407EDB-C93E-4A28-A9E6-807F7F0530A5}" type="pres">
      <dgm:prSet presAssocID="{7B618E53-362D-4BC1-B1CF-A0A0EC6FF88C}" presName="hierChild2" presStyleCnt="0"/>
      <dgm:spPr/>
    </dgm:pt>
    <dgm:pt modelId="{2AD4E5D0-EFBF-4FB1-B5A9-F1F9196441F5}" type="pres">
      <dgm:prSet presAssocID="{E67A47A9-ACDC-429C-AD71-70E9D54F0EBC}" presName="Name37" presStyleLbl="parChTrans1D2" presStyleIdx="0" presStyleCnt="2"/>
      <dgm:spPr/>
      <dgm:t>
        <a:bodyPr/>
        <a:lstStyle/>
        <a:p>
          <a:endParaRPr lang="ru-RU"/>
        </a:p>
      </dgm:t>
    </dgm:pt>
    <dgm:pt modelId="{8F0B8E22-0606-40F5-B7D7-E634AA68A9B3}" type="pres">
      <dgm:prSet presAssocID="{6465511F-1D1F-43CC-A4AA-1FA6CE9E9575}" presName="hierRoot2" presStyleCnt="0">
        <dgm:presLayoutVars>
          <dgm:hierBranch val="init"/>
        </dgm:presLayoutVars>
      </dgm:prSet>
      <dgm:spPr/>
    </dgm:pt>
    <dgm:pt modelId="{80DE9A05-B1E4-4E82-851B-F1A79BE287E1}" type="pres">
      <dgm:prSet presAssocID="{6465511F-1D1F-43CC-A4AA-1FA6CE9E9575}" presName="rootComposite" presStyleCnt="0"/>
      <dgm:spPr/>
    </dgm:pt>
    <dgm:pt modelId="{180D5006-ADBD-4BAF-8436-133B37AED2DC}" type="pres">
      <dgm:prSet presAssocID="{6465511F-1D1F-43CC-A4AA-1FA6CE9E9575}" presName="rootText" presStyleLbl="node2" presStyleIdx="0" presStyleCnt="2" custScaleX="109217" custScaleY="40408">
        <dgm:presLayoutVars>
          <dgm:chPref val="3"/>
        </dgm:presLayoutVars>
      </dgm:prSet>
      <dgm:spPr/>
      <dgm:t>
        <a:bodyPr/>
        <a:lstStyle/>
        <a:p>
          <a:endParaRPr lang="ru-RU"/>
        </a:p>
      </dgm:t>
    </dgm:pt>
    <dgm:pt modelId="{96CBC3B2-8585-465E-BD11-911D7791B8AF}" type="pres">
      <dgm:prSet presAssocID="{6465511F-1D1F-43CC-A4AA-1FA6CE9E9575}" presName="rootConnector" presStyleLbl="node2" presStyleIdx="0" presStyleCnt="2"/>
      <dgm:spPr/>
      <dgm:t>
        <a:bodyPr/>
        <a:lstStyle/>
        <a:p>
          <a:endParaRPr lang="ru-RU"/>
        </a:p>
      </dgm:t>
    </dgm:pt>
    <dgm:pt modelId="{C187706B-CDC7-40EC-9824-5895B49303A3}" type="pres">
      <dgm:prSet presAssocID="{6465511F-1D1F-43CC-A4AA-1FA6CE9E9575}" presName="hierChild4" presStyleCnt="0"/>
      <dgm:spPr/>
    </dgm:pt>
    <dgm:pt modelId="{3524ADEE-E7A4-41F2-988F-DA083BF78E50}" type="pres">
      <dgm:prSet presAssocID="{6465511F-1D1F-43CC-A4AA-1FA6CE9E9575}" presName="hierChild5" presStyleCnt="0"/>
      <dgm:spPr/>
    </dgm:pt>
    <dgm:pt modelId="{534E3C60-E806-4A61-B51E-B3D116EBEB0A}" type="pres">
      <dgm:prSet presAssocID="{4D70171E-72FF-4BD0-BBD2-0EDCD828BA0C}" presName="Name37" presStyleLbl="parChTrans1D2" presStyleIdx="1" presStyleCnt="2"/>
      <dgm:spPr/>
      <dgm:t>
        <a:bodyPr/>
        <a:lstStyle/>
        <a:p>
          <a:endParaRPr lang="ru-RU"/>
        </a:p>
      </dgm:t>
    </dgm:pt>
    <dgm:pt modelId="{C146A421-BB48-4D66-BE8D-289F215BAEBA}" type="pres">
      <dgm:prSet presAssocID="{9A701F0B-34FB-4569-AF7D-9754B773F2C2}" presName="hierRoot2" presStyleCnt="0">
        <dgm:presLayoutVars>
          <dgm:hierBranch val="init"/>
        </dgm:presLayoutVars>
      </dgm:prSet>
      <dgm:spPr/>
    </dgm:pt>
    <dgm:pt modelId="{7CF36288-5DBE-44B7-A275-E559CCC82EFB}" type="pres">
      <dgm:prSet presAssocID="{9A701F0B-34FB-4569-AF7D-9754B773F2C2}" presName="rootComposite" presStyleCnt="0"/>
      <dgm:spPr/>
    </dgm:pt>
    <dgm:pt modelId="{DF9D41D1-A3F9-46D6-92D1-CEE1696ACD84}" type="pres">
      <dgm:prSet presAssocID="{9A701F0B-34FB-4569-AF7D-9754B773F2C2}" presName="rootText" presStyleLbl="node2" presStyleIdx="1" presStyleCnt="2" custScaleX="111774" custScaleY="40408">
        <dgm:presLayoutVars>
          <dgm:chPref val="3"/>
        </dgm:presLayoutVars>
      </dgm:prSet>
      <dgm:spPr/>
      <dgm:t>
        <a:bodyPr/>
        <a:lstStyle/>
        <a:p>
          <a:endParaRPr lang="ru-RU"/>
        </a:p>
      </dgm:t>
    </dgm:pt>
    <dgm:pt modelId="{0A6D496F-6A16-4DB3-97FD-E651611A8270}" type="pres">
      <dgm:prSet presAssocID="{9A701F0B-34FB-4569-AF7D-9754B773F2C2}" presName="rootConnector" presStyleLbl="node2" presStyleIdx="1" presStyleCnt="2"/>
      <dgm:spPr/>
      <dgm:t>
        <a:bodyPr/>
        <a:lstStyle/>
        <a:p>
          <a:endParaRPr lang="ru-RU"/>
        </a:p>
      </dgm:t>
    </dgm:pt>
    <dgm:pt modelId="{28D56F21-D050-418C-8CC6-E55AC3C3AF15}" type="pres">
      <dgm:prSet presAssocID="{9A701F0B-34FB-4569-AF7D-9754B773F2C2}" presName="hierChild4" presStyleCnt="0"/>
      <dgm:spPr/>
    </dgm:pt>
    <dgm:pt modelId="{EC55B402-D448-464B-8370-944A70FB4296}" type="pres">
      <dgm:prSet presAssocID="{9A701F0B-34FB-4569-AF7D-9754B773F2C2}" presName="hierChild5" presStyleCnt="0"/>
      <dgm:spPr/>
    </dgm:pt>
    <dgm:pt modelId="{8F27E57C-BBDD-497E-912D-51158883AB6F}" type="pres">
      <dgm:prSet presAssocID="{7B618E53-362D-4BC1-B1CF-A0A0EC6FF88C}" presName="hierChild3" presStyleCnt="0"/>
      <dgm:spPr/>
    </dgm:pt>
  </dgm:ptLst>
  <dgm:cxnLst>
    <dgm:cxn modelId="{F7005987-9E0C-465F-94DF-AF48D344CF45}" type="presOf" srcId="{9A701F0B-34FB-4569-AF7D-9754B773F2C2}" destId="{DF9D41D1-A3F9-46D6-92D1-CEE1696ACD84}" srcOrd="0" destOrd="0" presId="urn:microsoft.com/office/officeart/2005/8/layout/orgChart1"/>
    <dgm:cxn modelId="{EA5753C4-8AEA-48B3-B51D-E3165123543A}" type="presOf" srcId="{9A701F0B-34FB-4569-AF7D-9754B773F2C2}" destId="{0A6D496F-6A16-4DB3-97FD-E651611A8270}" srcOrd="1" destOrd="0" presId="urn:microsoft.com/office/officeart/2005/8/layout/orgChart1"/>
    <dgm:cxn modelId="{48B06CBA-8D13-45E1-9AE0-FF65901C41FA}" type="presOf" srcId="{6465511F-1D1F-43CC-A4AA-1FA6CE9E9575}" destId="{96CBC3B2-8585-465E-BD11-911D7791B8AF}" srcOrd="1" destOrd="0" presId="urn:microsoft.com/office/officeart/2005/8/layout/orgChart1"/>
    <dgm:cxn modelId="{F23B9099-C62D-4BEA-824E-140559C5D242}" type="presOf" srcId="{6DB1569F-50D4-461F-B62A-37F9BD3871A1}" destId="{29259D16-9B0C-4175-AA2A-419C9BE64103}" srcOrd="0" destOrd="0" presId="urn:microsoft.com/office/officeart/2005/8/layout/orgChart1"/>
    <dgm:cxn modelId="{3153B8B9-67CF-415B-9F8F-300F7DB26F98}" srcId="{7B618E53-362D-4BC1-B1CF-A0A0EC6FF88C}" destId="{9A701F0B-34FB-4569-AF7D-9754B773F2C2}" srcOrd="1" destOrd="0" parTransId="{4D70171E-72FF-4BD0-BBD2-0EDCD828BA0C}" sibTransId="{DB6EB858-8CB6-4F1E-8A83-659568AC0EAF}"/>
    <dgm:cxn modelId="{D1D5D3E4-7C6F-449B-A662-8C86CF7718AD}" type="presOf" srcId="{E67A47A9-ACDC-429C-AD71-70E9D54F0EBC}" destId="{2AD4E5D0-EFBF-4FB1-B5A9-F1F9196441F5}" srcOrd="0" destOrd="0" presId="urn:microsoft.com/office/officeart/2005/8/layout/orgChart1"/>
    <dgm:cxn modelId="{DA360910-46A0-404A-9EC9-10241C6CC6DB}" type="presOf" srcId="{7B618E53-362D-4BC1-B1CF-A0A0EC6FF88C}" destId="{4868E4F5-E84B-4727-B33F-377A8C268FDD}" srcOrd="1" destOrd="0" presId="urn:microsoft.com/office/officeart/2005/8/layout/orgChart1"/>
    <dgm:cxn modelId="{92A6EB85-A530-4496-99D0-B7BDCB50C606}" srcId="{7B618E53-362D-4BC1-B1CF-A0A0EC6FF88C}" destId="{6465511F-1D1F-43CC-A4AA-1FA6CE9E9575}" srcOrd="0" destOrd="0" parTransId="{E67A47A9-ACDC-429C-AD71-70E9D54F0EBC}" sibTransId="{A59E4200-43D0-4B86-892D-0A5850FED967}"/>
    <dgm:cxn modelId="{C97C9466-3FFE-4D19-869D-EA1D1752CD89}" type="presOf" srcId="{6465511F-1D1F-43CC-A4AA-1FA6CE9E9575}" destId="{180D5006-ADBD-4BAF-8436-133B37AED2DC}" srcOrd="0" destOrd="0" presId="urn:microsoft.com/office/officeart/2005/8/layout/orgChart1"/>
    <dgm:cxn modelId="{C8C6CB7E-16EE-4E52-A3C7-22F737AAA250}" srcId="{6DB1569F-50D4-461F-B62A-37F9BD3871A1}" destId="{7B618E53-362D-4BC1-B1CF-A0A0EC6FF88C}" srcOrd="0" destOrd="0" parTransId="{7E145454-26FA-4C0E-9EF8-0D31B1F90FC0}" sibTransId="{3B4B4B4A-0636-4DB3-81F8-0D88D025F382}"/>
    <dgm:cxn modelId="{17B3F47E-5E71-4E0A-8BAE-17D855BC4F67}" type="presOf" srcId="{7B618E53-362D-4BC1-B1CF-A0A0EC6FF88C}" destId="{BF87A125-80B2-4A79-8CC6-DF724C0EC970}" srcOrd="0" destOrd="0" presId="urn:microsoft.com/office/officeart/2005/8/layout/orgChart1"/>
    <dgm:cxn modelId="{42BF8BD5-A277-4CAF-8EC9-F390903D6CDC}" type="presOf" srcId="{4D70171E-72FF-4BD0-BBD2-0EDCD828BA0C}" destId="{534E3C60-E806-4A61-B51E-B3D116EBEB0A}" srcOrd="0" destOrd="0" presId="urn:microsoft.com/office/officeart/2005/8/layout/orgChart1"/>
    <dgm:cxn modelId="{140996BA-17F9-46D9-BCDF-0C767830579E}" type="presParOf" srcId="{29259D16-9B0C-4175-AA2A-419C9BE64103}" destId="{C3C86ED1-ADFE-4CD6-8D34-44E740EA6E99}" srcOrd="0" destOrd="0" presId="urn:microsoft.com/office/officeart/2005/8/layout/orgChart1"/>
    <dgm:cxn modelId="{E18CC0C0-BF33-4863-8BD0-E52A08F82EC0}" type="presParOf" srcId="{C3C86ED1-ADFE-4CD6-8D34-44E740EA6E99}" destId="{80B03E66-1127-4B30-A321-FECE9A51E467}" srcOrd="0" destOrd="0" presId="urn:microsoft.com/office/officeart/2005/8/layout/orgChart1"/>
    <dgm:cxn modelId="{B2D756EE-9F92-412C-A67C-0297D659C434}" type="presParOf" srcId="{80B03E66-1127-4B30-A321-FECE9A51E467}" destId="{BF87A125-80B2-4A79-8CC6-DF724C0EC970}" srcOrd="0" destOrd="0" presId="urn:microsoft.com/office/officeart/2005/8/layout/orgChart1"/>
    <dgm:cxn modelId="{3D81D876-45A6-405B-88BF-20F9C385575B}" type="presParOf" srcId="{80B03E66-1127-4B30-A321-FECE9A51E467}" destId="{4868E4F5-E84B-4727-B33F-377A8C268FDD}" srcOrd="1" destOrd="0" presId="urn:microsoft.com/office/officeart/2005/8/layout/orgChart1"/>
    <dgm:cxn modelId="{CFDBF69D-1E2C-4797-9E39-4FB4B89AE158}" type="presParOf" srcId="{C3C86ED1-ADFE-4CD6-8D34-44E740EA6E99}" destId="{48407EDB-C93E-4A28-A9E6-807F7F0530A5}" srcOrd="1" destOrd="0" presId="urn:microsoft.com/office/officeart/2005/8/layout/orgChart1"/>
    <dgm:cxn modelId="{008542BA-09FD-4BED-B7A1-ABD29F81D2F3}" type="presParOf" srcId="{48407EDB-C93E-4A28-A9E6-807F7F0530A5}" destId="{2AD4E5D0-EFBF-4FB1-B5A9-F1F9196441F5}" srcOrd="0" destOrd="0" presId="urn:microsoft.com/office/officeart/2005/8/layout/orgChart1"/>
    <dgm:cxn modelId="{0A3847EC-AF3B-4AD9-81C6-D93A59FFE1C8}" type="presParOf" srcId="{48407EDB-C93E-4A28-A9E6-807F7F0530A5}" destId="{8F0B8E22-0606-40F5-B7D7-E634AA68A9B3}" srcOrd="1" destOrd="0" presId="urn:microsoft.com/office/officeart/2005/8/layout/orgChart1"/>
    <dgm:cxn modelId="{36D6CC34-A0A7-4D46-94A2-380BE2419346}" type="presParOf" srcId="{8F0B8E22-0606-40F5-B7D7-E634AA68A9B3}" destId="{80DE9A05-B1E4-4E82-851B-F1A79BE287E1}" srcOrd="0" destOrd="0" presId="urn:microsoft.com/office/officeart/2005/8/layout/orgChart1"/>
    <dgm:cxn modelId="{E61CC357-4276-4FCF-8A53-EF8CB3626200}" type="presParOf" srcId="{80DE9A05-B1E4-4E82-851B-F1A79BE287E1}" destId="{180D5006-ADBD-4BAF-8436-133B37AED2DC}" srcOrd="0" destOrd="0" presId="urn:microsoft.com/office/officeart/2005/8/layout/orgChart1"/>
    <dgm:cxn modelId="{B82BCBFF-8E27-4919-9F96-F112A4EF38F4}" type="presParOf" srcId="{80DE9A05-B1E4-4E82-851B-F1A79BE287E1}" destId="{96CBC3B2-8585-465E-BD11-911D7791B8AF}" srcOrd="1" destOrd="0" presId="urn:microsoft.com/office/officeart/2005/8/layout/orgChart1"/>
    <dgm:cxn modelId="{191000F8-C409-4FBB-B472-5D972EA1C74C}" type="presParOf" srcId="{8F0B8E22-0606-40F5-B7D7-E634AA68A9B3}" destId="{C187706B-CDC7-40EC-9824-5895B49303A3}" srcOrd="1" destOrd="0" presId="urn:microsoft.com/office/officeart/2005/8/layout/orgChart1"/>
    <dgm:cxn modelId="{2CD96244-7719-4DB0-BE03-27E63B3C6890}" type="presParOf" srcId="{8F0B8E22-0606-40F5-B7D7-E634AA68A9B3}" destId="{3524ADEE-E7A4-41F2-988F-DA083BF78E50}" srcOrd="2" destOrd="0" presId="urn:microsoft.com/office/officeart/2005/8/layout/orgChart1"/>
    <dgm:cxn modelId="{B44B5648-5E8D-493C-9110-FFB844415FC7}" type="presParOf" srcId="{48407EDB-C93E-4A28-A9E6-807F7F0530A5}" destId="{534E3C60-E806-4A61-B51E-B3D116EBEB0A}" srcOrd="2" destOrd="0" presId="urn:microsoft.com/office/officeart/2005/8/layout/orgChart1"/>
    <dgm:cxn modelId="{FE65471C-D007-415E-BC41-A83101421853}" type="presParOf" srcId="{48407EDB-C93E-4A28-A9E6-807F7F0530A5}" destId="{C146A421-BB48-4D66-BE8D-289F215BAEBA}" srcOrd="3" destOrd="0" presId="urn:microsoft.com/office/officeart/2005/8/layout/orgChart1"/>
    <dgm:cxn modelId="{8C0E3789-22BA-4627-8BC1-9454F9A6EA44}" type="presParOf" srcId="{C146A421-BB48-4D66-BE8D-289F215BAEBA}" destId="{7CF36288-5DBE-44B7-A275-E559CCC82EFB}" srcOrd="0" destOrd="0" presId="urn:microsoft.com/office/officeart/2005/8/layout/orgChart1"/>
    <dgm:cxn modelId="{54BFFB1D-D27F-4DAD-86A3-976FB0DAE023}" type="presParOf" srcId="{7CF36288-5DBE-44B7-A275-E559CCC82EFB}" destId="{DF9D41D1-A3F9-46D6-92D1-CEE1696ACD84}" srcOrd="0" destOrd="0" presId="urn:microsoft.com/office/officeart/2005/8/layout/orgChart1"/>
    <dgm:cxn modelId="{0A2F3246-A084-4D07-931B-71C2453C65F3}" type="presParOf" srcId="{7CF36288-5DBE-44B7-A275-E559CCC82EFB}" destId="{0A6D496F-6A16-4DB3-97FD-E651611A8270}" srcOrd="1" destOrd="0" presId="urn:microsoft.com/office/officeart/2005/8/layout/orgChart1"/>
    <dgm:cxn modelId="{2575BC37-F221-4C4F-A06E-6839A2F3F7C7}" type="presParOf" srcId="{C146A421-BB48-4D66-BE8D-289F215BAEBA}" destId="{28D56F21-D050-418C-8CC6-E55AC3C3AF15}" srcOrd="1" destOrd="0" presId="urn:microsoft.com/office/officeart/2005/8/layout/orgChart1"/>
    <dgm:cxn modelId="{7FD086A4-A005-4255-828A-4935F7B6905B}" type="presParOf" srcId="{C146A421-BB48-4D66-BE8D-289F215BAEBA}" destId="{EC55B402-D448-464B-8370-944A70FB4296}" srcOrd="2" destOrd="0" presId="urn:microsoft.com/office/officeart/2005/8/layout/orgChart1"/>
    <dgm:cxn modelId="{D5F6DEE4-71C4-41BC-9997-3A904975B6BE}" type="presParOf" srcId="{C3C86ED1-ADFE-4CD6-8D34-44E740EA6E99}" destId="{8F27E57C-BBDD-497E-912D-51158883AB6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235588-D23F-4CC2-8E0C-4E77FF77734A}" type="doc">
      <dgm:prSet loTypeId="urn:microsoft.com/office/officeart/2005/8/layout/orgChart1" loCatId="hierarchy" qsTypeId="urn:microsoft.com/office/officeart/2005/8/quickstyle/simple5" qsCatId="simple" csTypeId="urn:microsoft.com/office/officeart/2005/8/colors/accent0_3" csCatId="mainScheme" phldr="1"/>
      <dgm:spPr/>
      <dgm:t>
        <a:bodyPr/>
        <a:lstStyle/>
        <a:p>
          <a:endParaRPr lang="ru-RU"/>
        </a:p>
      </dgm:t>
    </dgm:pt>
    <dgm:pt modelId="{6CDAFD1E-D2DE-4CA7-9FAF-255C03F5F48C}">
      <dgm:prSet phldrT="[Текст]" custT="1"/>
      <dgm:spPr/>
      <dgm:t>
        <a:bodyPr/>
        <a:lstStyle/>
        <a:p>
          <a:r>
            <a:rPr lang="ru-RU" sz="2800" b="1" dirty="0" smtClean="0"/>
            <a:t>Стихийные явления, связанные с водой</a:t>
          </a:r>
          <a:endParaRPr lang="ru-RU" sz="2800" b="1" dirty="0"/>
        </a:p>
      </dgm:t>
    </dgm:pt>
    <dgm:pt modelId="{031AE1EC-50C7-4C0E-B04A-513CC3EE46C7}" type="parTrans" cxnId="{3800473B-035D-4355-8348-F9D95159EE5E}">
      <dgm:prSet/>
      <dgm:spPr/>
      <dgm:t>
        <a:bodyPr/>
        <a:lstStyle/>
        <a:p>
          <a:endParaRPr lang="ru-RU"/>
        </a:p>
      </dgm:t>
    </dgm:pt>
    <dgm:pt modelId="{927CEDC7-5C30-4B55-892D-CC10F4ACF99D}" type="sibTrans" cxnId="{3800473B-035D-4355-8348-F9D95159EE5E}">
      <dgm:prSet/>
      <dgm:spPr/>
      <dgm:t>
        <a:bodyPr/>
        <a:lstStyle/>
        <a:p>
          <a:endParaRPr lang="ru-RU"/>
        </a:p>
      </dgm:t>
    </dgm:pt>
    <dgm:pt modelId="{15AC4B05-4D03-472A-8202-A9D30EE959A9}">
      <dgm:prSet phldrT="[Текст]"/>
      <dgm:spPr/>
      <dgm:t>
        <a:bodyPr/>
        <a:lstStyle/>
        <a:p>
          <a:r>
            <a:rPr lang="ru-RU" dirty="0" smtClean="0"/>
            <a:t>цунами</a:t>
          </a:r>
          <a:endParaRPr lang="ru-RU" dirty="0"/>
        </a:p>
      </dgm:t>
    </dgm:pt>
    <dgm:pt modelId="{392DCDC6-1C32-4A9E-992F-4F2CE65B1651}" type="parTrans" cxnId="{BF14761C-610A-4C88-ACF8-56B70018FB86}">
      <dgm:prSet/>
      <dgm:spPr/>
      <dgm:t>
        <a:bodyPr/>
        <a:lstStyle/>
        <a:p>
          <a:endParaRPr lang="ru-RU"/>
        </a:p>
      </dgm:t>
    </dgm:pt>
    <dgm:pt modelId="{B9B31EDC-FE8B-451A-B8D3-2FD068FE3099}" type="sibTrans" cxnId="{BF14761C-610A-4C88-ACF8-56B70018FB86}">
      <dgm:prSet/>
      <dgm:spPr/>
      <dgm:t>
        <a:bodyPr/>
        <a:lstStyle/>
        <a:p>
          <a:endParaRPr lang="ru-RU"/>
        </a:p>
      </dgm:t>
    </dgm:pt>
    <dgm:pt modelId="{7660E691-732D-4F41-AB16-647040454475}">
      <dgm:prSet phldrT="[Текст]"/>
      <dgm:spPr/>
      <dgm:t>
        <a:bodyPr/>
        <a:lstStyle/>
        <a:p>
          <a:r>
            <a:rPr lang="ru-RU" smtClean="0"/>
            <a:t>сели</a:t>
          </a:r>
          <a:endParaRPr lang="ru-RU" dirty="0"/>
        </a:p>
      </dgm:t>
    </dgm:pt>
    <dgm:pt modelId="{6F9A8BE5-2D67-44D9-BA66-F38DD1AA78EE}" type="parTrans" cxnId="{0C889FF3-B1A6-472B-AD39-5B38A1887C12}">
      <dgm:prSet/>
      <dgm:spPr/>
      <dgm:t>
        <a:bodyPr/>
        <a:lstStyle/>
        <a:p>
          <a:endParaRPr lang="ru-RU"/>
        </a:p>
      </dgm:t>
    </dgm:pt>
    <dgm:pt modelId="{D70DDEFD-A10D-453F-BB7B-DC816DC70CD0}" type="sibTrans" cxnId="{0C889FF3-B1A6-472B-AD39-5B38A1887C12}">
      <dgm:prSet/>
      <dgm:spPr/>
      <dgm:t>
        <a:bodyPr/>
        <a:lstStyle/>
        <a:p>
          <a:endParaRPr lang="ru-RU"/>
        </a:p>
      </dgm:t>
    </dgm:pt>
    <dgm:pt modelId="{A0C4BA4E-3522-4EA7-A227-CC8D7CE2B51B}">
      <dgm:prSet phldrT="[Текст]"/>
      <dgm:spPr/>
      <dgm:t>
        <a:bodyPr/>
        <a:lstStyle/>
        <a:p>
          <a:r>
            <a:rPr lang="ru-RU" dirty="0" smtClean="0"/>
            <a:t>наводнения</a:t>
          </a:r>
          <a:endParaRPr lang="ru-RU" dirty="0"/>
        </a:p>
      </dgm:t>
    </dgm:pt>
    <dgm:pt modelId="{25EF4CB3-7BDE-4D9F-8563-940965136744}" type="parTrans" cxnId="{7EA26D3E-F102-4F76-B439-46148C62C70A}">
      <dgm:prSet/>
      <dgm:spPr/>
      <dgm:t>
        <a:bodyPr/>
        <a:lstStyle/>
        <a:p>
          <a:endParaRPr lang="ru-RU"/>
        </a:p>
      </dgm:t>
    </dgm:pt>
    <dgm:pt modelId="{0745FB58-E79F-4C61-B4D1-99FEB26CE924}" type="sibTrans" cxnId="{7EA26D3E-F102-4F76-B439-46148C62C70A}">
      <dgm:prSet/>
      <dgm:spPr/>
      <dgm:t>
        <a:bodyPr/>
        <a:lstStyle/>
        <a:p>
          <a:endParaRPr lang="ru-RU"/>
        </a:p>
      </dgm:t>
    </dgm:pt>
    <dgm:pt modelId="{427F9BAD-3631-4439-967D-2D6BFCC99969}">
      <dgm:prSet/>
      <dgm:spPr/>
      <dgm:t>
        <a:bodyPr/>
        <a:lstStyle/>
        <a:p>
          <a:r>
            <a:rPr lang="ru-RU" dirty="0" smtClean="0"/>
            <a:t>снежные лавины</a:t>
          </a:r>
          <a:endParaRPr lang="ru-RU" dirty="0"/>
        </a:p>
      </dgm:t>
    </dgm:pt>
    <dgm:pt modelId="{5FC3B36A-427E-4731-8D99-1A284EB457F1}" type="sibTrans" cxnId="{3690C87F-6321-4C08-BF15-CDC7CCA1C219}">
      <dgm:prSet/>
      <dgm:spPr/>
      <dgm:t>
        <a:bodyPr/>
        <a:lstStyle/>
        <a:p>
          <a:endParaRPr lang="ru-RU"/>
        </a:p>
      </dgm:t>
    </dgm:pt>
    <dgm:pt modelId="{92AB24C5-F444-4A00-8CAA-F768430BCEF6}" type="parTrans" cxnId="{3690C87F-6321-4C08-BF15-CDC7CCA1C219}">
      <dgm:prSet/>
      <dgm:spPr/>
      <dgm:t>
        <a:bodyPr/>
        <a:lstStyle/>
        <a:p>
          <a:endParaRPr lang="ru-RU"/>
        </a:p>
      </dgm:t>
    </dgm:pt>
    <dgm:pt modelId="{42E22A27-BBFB-4D33-BA0A-C328C96C20CC}" type="pres">
      <dgm:prSet presAssocID="{4B235588-D23F-4CC2-8E0C-4E77FF77734A}" presName="hierChild1" presStyleCnt="0">
        <dgm:presLayoutVars>
          <dgm:orgChart val="1"/>
          <dgm:chPref val="1"/>
          <dgm:dir val="rev"/>
          <dgm:animOne val="branch"/>
          <dgm:animLvl val="lvl"/>
          <dgm:resizeHandles/>
        </dgm:presLayoutVars>
      </dgm:prSet>
      <dgm:spPr/>
      <dgm:t>
        <a:bodyPr/>
        <a:lstStyle/>
        <a:p>
          <a:endParaRPr lang="ru-RU"/>
        </a:p>
      </dgm:t>
    </dgm:pt>
    <dgm:pt modelId="{B8F6E6C5-B8E6-47C5-9B98-942B295B037F}" type="pres">
      <dgm:prSet presAssocID="{6CDAFD1E-D2DE-4CA7-9FAF-255C03F5F48C}" presName="hierRoot1" presStyleCnt="0">
        <dgm:presLayoutVars>
          <dgm:hierBranch val="init"/>
        </dgm:presLayoutVars>
      </dgm:prSet>
      <dgm:spPr/>
    </dgm:pt>
    <dgm:pt modelId="{3ECD47AB-B4E3-4B0A-9732-5789EFA47F26}" type="pres">
      <dgm:prSet presAssocID="{6CDAFD1E-D2DE-4CA7-9FAF-255C03F5F48C}" presName="rootComposite1" presStyleCnt="0"/>
      <dgm:spPr/>
    </dgm:pt>
    <dgm:pt modelId="{38FF0D31-3653-4136-996F-99F0AEC1B864}" type="pres">
      <dgm:prSet presAssocID="{6CDAFD1E-D2DE-4CA7-9FAF-255C03F5F48C}" presName="rootText1" presStyleLbl="node0" presStyleIdx="0" presStyleCnt="1" custScaleX="404268" custLinFactNeighborX="-3763" custLinFactNeighborY="-85649">
        <dgm:presLayoutVars>
          <dgm:chPref val="3"/>
        </dgm:presLayoutVars>
      </dgm:prSet>
      <dgm:spPr/>
      <dgm:t>
        <a:bodyPr/>
        <a:lstStyle/>
        <a:p>
          <a:endParaRPr lang="ru-RU"/>
        </a:p>
      </dgm:t>
    </dgm:pt>
    <dgm:pt modelId="{4E8A7380-21A8-432B-96AB-B3C0A01D568D}" type="pres">
      <dgm:prSet presAssocID="{6CDAFD1E-D2DE-4CA7-9FAF-255C03F5F48C}" presName="rootConnector1" presStyleLbl="node1" presStyleIdx="0" presStyleCnt="0"/>
      <dgm:spPr/>
      <dgm:t>
        <a:bodyPr/>
        <a:lstStyle/>
        <a:p>
          <a:endParaRPr lang="ru-RU"/>
        </a:p>
      </dgm:t>
    </dgm:pt>
    <dgm:pt modelId="{221B660B-9ADC-4E1B-9A6A-783A864318FE}" type="pres">
      <dgm:prSet presAssocID="{6CDAFD1E-D2DE-4CA7-9FAF-255C03F5F48C}" presName="hierChild2" presStyleCnt="0"/>
      <dgm:spPr/>
    </dgm:pt>
    <dgm:pt modelId="{5D170034-CA9B-4FEC-ADBA-EF60E5558809}" type="pres">
      <dgm:prSet presAssocID="{392DCDC6-1C32-4A9E-992F-4F2CE65B1651}" presName="Name37" presStyleLbl="parChTrans1D2" presStyleIdx="0" presStyleCnt="4"/>
      <dgm:spPr/>
      <dgm:t>
        <a:bodyPr/>
        <a:lstStyle/>
        <a:p>
          <a:endParaRPr lang="ru-RU"/>
        </a:p>
      </dgm:t>
    </dgm:pt>
    <dgm:pt modelId="{9DE46E5C-028B-4323-AFC7-A1B4D56FACFA}" type="pres">
      <dgm:prSet presAssocID="{15AC4B05-4D03-472A-8202-A9D30EE959A9}" presName="hierRoot2" presStyleCnt="0">
        <dgm:presLayoutVars>
          <dgm:hierBranch val="init"/>
        </dgm:presLayoutVars>
      </dgm:prSet>
      <dgm:spPr/>
    </dgm:pt>
    <dgm:pt modelId="{FD7A4D3D-F64C-46B6-9CE2-A55D46B7A280}" type="pres">
      <dgm:prSet presAssocID="{15AC4B05-4D03-472A-8202-A9D30EE959A9}" presName="rootComposite" presStyleCnt="0"/>
      <dgm:spPr/>
    </dgm:pt>
    <dgm:pt modelId="{2D3F0B23-8750-470F-9F1C-BE395A9732B3}" type="pres">
      <dgm:prSet presAssocID="{15AC4B05-4D03-472A-8202-A9D30EE959A9}" presName="rootText" presStyleLbl="node2" presStyleIdx="0" presStyleCnt="4">
        <dgm:presLayoutVars>
          <dgm:chPref val="3"/>
        </dgm:presLayoutVars>
      </dgm:prSet>
      <dgm:spPr/>
      <dgm:t>
        <a:bodyPr/>
        <a:lstStyle/>
        <a:p>
          <a:endParaRPr lang="ru-RU"/>
        </a:p>
      </dgm:t>
    </dgm:pt>
    <dgm:pt modelId="{0F4CD6B0-E0D5-456C-A3A1-9AD4E4D27904}" type="pres">
      <dgm:prSet presAssocID="{15AC4B05-4D03-472A-8202-A9D30EE959A9}" presName="rootConnector" presStyleLbl="node2" presStyleIdx="0" presStyleCnt="4"/>
      <dgm:spPr/>
      <dgm:t>
        <a:bodyPr/>
        <a:lstStyle/>
        <a:p>
          <a:endParaRPr lang="ru-RU"/>
        </a:p>
      </dgm:t>
    </dgm:pt>
    <dgm:pt modelId="{F54D7FFD-F2B0-437C-8CBD-F6CE5688E57B}" type="pres">
      <dgm:prSet presAssocID="{15AC4B05-4D03-472A-8202-A9D30EE959A9}" presName="hierChild4" presStyleCnt="0"/>
      <dgm:spPr/>
    </dgm:pt>
    <dgm:pt modelId="{1B4EAB8C-DDAA-40A9-87E3-BA984BEA782B}" type="pres">
      <dgm:prSet presAssocID="{15AC4B05-4D03-472A-8202-A9D30EE959A9}" presName="hierChild5" presStyleCnt="0"/>
      <dgm:spPr/>
    </dgm:pt>
    <dgm:pt modelId="{07892F6F-6C8C-4362-B63F-891B3E943E2E}" type="pres">
      <dgm:prSet presAssocID="{92AB24C5-F444-4A00-8CAA-F768430BCEF6}" presName="Name37" presStyleLbl="parChTrans1D2" presStyleIdx="1" presStyleCnt="4"/>
      <dgm:spPr/>
      <dgm:t>
        <a:bodyPr/>
        <a:lstStyle/>
        <a:p>
          <a:endParaRPr lang="ru-RU"/>
        </a:p>
      </dgm:t>
    </dgm:pt>
    <dgm:pt modelId="{E259D628-601C-41E8-9A6F-A6CC17D03066}" type="pres">
      <dgm:prSet presAssocID="{427F9BAD-3631-4439-967D-2D6BFCC99969}" presName="hierRoot2" presStyleCnt="0">
        <dgm:presLayoutVars>
          <dgm:hierBranch val="init"/>
        </dgm:presLayoutVars>
      </dgm:prSet>
      <dgm:spPr/>
    </dgm:pt>
    <dgm:pt modelId="{39C10578-7F9A-42FC-BA7D-0DDA2EB5FA7C}" type="pres">
      <dgm:prSet presAssocID="{427F9BAD-3631-4439-967D-2D6BFCC99969}" presName="rootComposite" presStyleCnt="0"/>
      <dgm:spPr/>
    </dgm:pt>
    <dgm:pt modelId="{F41241AE-1112-4EDE-9661-91C96D9944C0}" type="pres">
      <dgm:prSet presAssocID="{427F9BAD-3631-4439-967D-2D6BFCC99969}" presName="rootText" presStyleLbl="node2" presStyleIdx="1" presStyleCnt="4">
        <dgm:presLayoutVars>
          <dgm:chPref val="3"/>
        </dgm:presLayoutVars>
      </dgm:prSet>
      <dgm:spPr/>
      <dgm:t>
        <a:bodyPr/>
        <a:lstStyle/>
        <a:p>
          <a:endParaRPr lang="ru-RU"/>
        </a:p>
      </dgm:t>
    </dgm:pt>
    <dgm:pt modelId="{3F3B76D2-6351-48AD-B02A-421E6DE8DA0A}" type="pres">
      <dgm:prSet presAssocID="{427F9BAD-3631-4439-967D-2D6BFCC99969}" presName="rootConnector" presStyleLbl="node2" presStyleIdx="1" presStyleCnt="4"/>
      <dgm:spPr/>
      <dgm:t>
        <a:bodyPr/>
        <a:lstStyle/>
        <a:p>
          <a:endParaRPr lang="ru-RU"/>
        </a:p>
      </dgm:t>
    </dgm:pt>
    <dgm:pt modelId="{B7F7758B-A1DB-48A9-9B7A-6B71244B2413}" type="pres">
      <dgm:prSet presAssocID="{427F9BAD-3631-4439-967D-2D6BFCC99969}" presName="hierChild4" presStyleCnt="0"/>
      <dgm:spPr/>
    </dgm:pt>
    <dgm:pt modelId="{325699EF-9758-4F3E-8C13-597B1FBF76C4}" type="pres">
      <dgm:prSet presAssocID="{427F9BAD-3631-4439-967D-2D6BFCC99969}" presName="hierChild5" presStyleCnt="0"/>
      <dgm:spPr/>
    </dgm:pt>
    <dgm:pt modelId="{C47A07E3-CECF-4BEA-B7EE-8608105AD170}" type="pres">
      <dgm:prSet presAssocID="{6F9A8BE5-2D67-44D9-BA66-F38DD1AA78EE}" presName="Name37" presStyleLbl="parChTrans1D2" presStyleIdx="2" presStyleCnt="4"/>
      <dgm:spPr/>
      <dgm:t>
        <a:bodyPr/>
        <a:lstStyle/>
        <a:p>
          <a:endParaRPr lang="ru-RU"/>
        </a:p>
      </dgm:t>
    </dgm:pt>
    <dgm:pt modelId="{CBE136CF-DB46-4F99-A81D-E29863BD0196}" type="pres">
      <dgm:prSet presAssocID="{7660E691-732D-4F41-AB16-647040454475}" presName="hierRoot2" presStyleCnt="0">
        <dgm:presLayoutVars>
          <dgm:hierBranch val="init"/>
        </dgm:presLayoutVars>
      </dgm:prSet>
      <dgm:spPr/>
    </dgm:pt>
    <dgm:pt modelId="{2595A3CD-2365-4E0A-BBC4-C5306AD76B8D}" type="pres">
      <dgm:prSet presAssocID="{7660E691-732D-4F41-AB16-647040454475}" presName="rootComposite" presStyleCnt="0"/>
      <dgm:spPr/>
    </dgm:pt>
    <dgm:pt modelId="{DE6B7061-EE76-4514-8203-C969BE716900}" type="pres">
      <dgm:prSet presAssocID="{7660E691-732D-4F41-AB16-647040454475}" presName="rootText" presStyleLbl="node2" presStyleIdx="2" presStyleCnt="4">
        <dgm:presLayoutVars>
          <dgm:chPref val="3"/>
        </dgm:presLayoutVars>
      </dgm:prSet>
      <dgm:spPr/>
      <dgm:t>
        <a:bodyPr/>
        <a:lstStyle/>
        <a:p>
          <a:endParaRPr lang="ru-RU"/>
        </a:p>
      </dgm:t>
    </dgm:pt>
    <dgm:pt modelId="{81A93AD8-3303-47E6-9EA4-6FCD77253582}" type="pres">
      <dgm:prSet presAssocID="{7660E691-732D-4F41-AB16-647040454475}" presName="rootConnector" presStyleLbl="node2" presStyleIdx="2" presStyleCnt="4"/>
      <dgm:spPr/>
      <dgm:t>
        <a:bodyPr/>
        <a:lstStyle/>
        <a:p>
          <a:endParaRPr lang="ru-RU"/>
        </a:p>
      </dgm:t>
    </dgm:pt>
    <dgm:pt modelId="{343B5F03-123F-43D2-919A-8DB3DC12D22C}" type="pres">
      <dgm:prSet presAssocID="{7660E691-732D-4F41-AB16-647040454475}" presName="hierChild4" presStyleCnt="0"/>
      <dgm:spPr/>
    </dgm:pt>
    <dgm:pt modelId="{B64726B8-B507-4BBA-B4D2-81D9B9D4A405}" type="pres">
      <dgm:prSet presAssocID="{7660E691-732D-4F41-AB16-647040454475}" presName="hierChild5" presStyleCnt="0"/>
      <dgm:spPr/>
    </dgm:pt>
    <dgm:pt modelId="{0BFC32C1-3211-45D4-A0F0-DF0133A41BF8}" type="pres">
      <dgm:prSet presAssocID="{25EF4CB3-7BDE-4D9F-8563-940965136744}" presName="Name37" presStyleLbl="parChTrans1D2" presStyleIdx="3" presStyleCnt="4"/>
      <dgm:spPr/>
      <dgm:t>
        <a:bodyPr/>
        <a:lstStyle/>
        <a:p>
          <a:endParaRPr lang="ru-RU"/>
        </a:p>
      </dgm:t>
    </dgm:pt>
    <dgm:pt modelId="{291D0E8D-7543-4996-8511-8CAB6EEC5B79}" type="pres">
      <dgm:prSet presAssocID="{A0C4BA4E-3522-4EA7-A227-CC8D7CE2B51B}" presName="hierRoot2" presStyleCnt="0">
        <dgm:presLayoutVars>
          <dgm:hierBranch val="init"/>
        </dgm:presLayoutVars>
      </dgm:prSet>
      <dgm:spPr/>
    </dgm:pt>
    <dgm:pt modelId="{890C39FB-2D31-4A23-B5B9-3B4828925F7D}" type="pres">
      <dgm:prSet presAssocID="{A0C4BA4E-3522-4EA7-A227-CC8D7CE2B51B}" presName="rootComposite" presStyleCnt="0"/>
      <dgm:spPr/>
    </dgm:pt>
    <dgm:pt modelId="{238E9218-EFF8-4F22-874B-5545655E710B}" type="pres">
      <dgm:prSet presAssocID="{A0C4BA4E-3522-4EA7-A227-CC8D7CE2B51B}" presName="rootText" presStyleLbl="node2" presStyleIdx="3" presStyleCnt="4">
        <dgm:presLayoutVars>
          <dgm:chPref val="3"/>
        </dgm:presLayoutVars>
      </dgm:prSet>
      <dgm:spPr/>
      <dgm:t>
        <a:bodyPr/>
        <a:lstStyle/>
        <a:p>
          <a:endParaRPr lang="ru-RU"/>
        </a:p>
      </dgm:t>
    </dgm:pt>
    <dgm:pt modelId="{FA3B419F-F0A8-4E29-85A6-83E0A1861E5F}" type="pres">
      <dgm:prSet presAssocID="{A0C4BA4E-3522-4EA7-A227-CC8D7CE2B51B}" presName="rootConnector" presStyleLbl="node2" presStyleIdx="3" presStyleCnt="4"/>
      <dgm:spPr/>
      <dgm:t>
        <a:bodyPr/>
        <a:lstStyle/>
        <a:p>
          <a:endParaRPr lang="ru-RU"/>
        </a:p>
      </dgm:t>
    </dgm:pt>
    <dgm:pt modelId="{804C1389-88EE-405C-89EA-C36EBE4B64D7}" type="pres">
      <dgm:prSet presAssocID="{A0C4BA4E-3522-4EA7-A227-CC8D7CE2B51B}" presName="hierChild4" presStyleCnt="0"/>
      <dgm:spPr/>
    </dgm:pt>
    <dgm:pt modelId="{48FE5CF6-E56B-45C6-94A5-02BF3C178267}" type="pres">
      <dgm:prSet presAssocID="{A0C4BA4E-3522-4EA7-A227-CC8D7CE2B51B}" presName="hierChild5" presStyleCnt="0"/>
      <dgm:spPr/>
    </dgm:pt>
    <dgm:pt modelId="{AF972F87-4D14-49F0-9CE8-7D6176005F06}" type="pres">
      <dgm:prSet presAssocID="{6CDAFD1E-D2DE-4CA7-9FAF-255C03F5F48C}" presName="hierChild3" presStyleCnt="0"/>
      <dgm:spPr/>
    </dgm:pt>
  </dgm:ptLst>
  <dgm:cxnLst>
    <dgm:cxn modelId="{DCD04CB1-7190-4CD9-B4A9-4E0713E9163C}" type="presOf" srcId="{6CDAFD1E-D2DE-4CA7-9FAF-255C03F5F48C}" destId="{38FF0D31-3653-4136-996F-99F0AEC1B864}" srcOrd="0" destOrd="0" presId="urn:microsoft.com/office/officeart/2005/8/layout/orgChart1"/>
    <dgm:cxn modelId="{3690C87F-6321-4C08-BF15-CDC7CCA1C219}" srcId="{6CDAFD1E-D2DE-4CA7-9FAF-255C03F5F48C}" destId="{427F9BAD-3631-4439-967D-2D6BFCC99969}" srcOrd="1" destOrd="0" parTransId="{92AB24C5-F444-4A00-8CAA-F768430BCEF6}" sibTransId="{5FC3B36A-427E-4731-8D99-1A284EB457F1}"/>
    <dgm:cxn modelId="{3E32DDF9-DBCD-462D-9734-D968488F9B59}" type="presOf" srcId="{4B235588-D23F-4CC2-8E0C-4E77FF77734A}" destId="{42E22A27-BBFB-4D33-BA0A-C328C96C20CC}" srcOrd="0" destOrd="0" presId="urn:microsoft.com/office/officeart/2005/8/layout/orgChart1"/>
    <dgm:cxn modelId="{0FA2D666-9D10-4B48-B9C1-7B2081D73411}" type="presOf" srcId="{6F9A8BE5-2D67-44D9-BA66-F38DD1AA78EE}" destId="{C47A07E3-CECF-4BEA-B7EE-8608105AD170}" srcOrd="0" destOrd="0" presId="urn:microsoft.com/office/officeart/2005/8/layout/orgChart1"/>
    <dgm:cxn modelId="{02886269-5732-440F-B6A0-B5533B3A28BB}" type="presOf" srcId="{25EF4CB3-7BDE-4D9F-8563-940965136744}" destId="{0BFC32C1-3211-45D4-A0F0-DF0133A41BF8}" srcOrd="0" destOrd="0" presId="urn:microsoft.com/office/officeart/2005/8/layout/orgChart1"/>
    <dgm:cxn modelId="{0C889FF3-B1A6-472B-AD39-5B38A1887C12}" srcId="{6CDAFD1E-D2DE-4CA7-9FAF-255C03F5F48C}" destId="{7660E691-732D-4F41-AB16-647040454475}" srcOrd="2" destOrd="0" parTransId="{6F9A8BE5-2D67-44D9-BA66-F38DD1AA78EE}" sibTransId="{D70DDEFD-A10D-453F-BB7B-DC816DC70CD0}"/>
    <dgm:cxn modelId="{9BBD46A3-87A8-441A-8BD8-B420BAC7ACBA}" type="presOf" srcId="{A0C4BA4E-3522-4EA7-A227-CC8D7CE2B51B}" destId="{FA3B419F-F0A8-4E29-85A6-83E0A1861E5F}" srcOrd="1" destOrd="0" presId="urn:microsoft.com/office/officeart/2005/8/layout/orgChart1"/>
    <dgm:cxn modelId="{DF27B809-ACF0-4349-8EC0-8DAF8EE76205}" type="presOf" srcId="{92AB24C5-F444-4A00-8CAA-F768430BCEF6}" destId="{07892F6F-6C8C-4362-B63F-891B3E943E2E}" srcOrd="0" destOrd="0" presId="urn:microsoft.com/office/officeart/2005/8/layout/orgChart1"/>
    <dgm:cxn modelId="{FE7BF8BA-9D26-4371-9B0D-65EA962E638F}" type="presOf" srcId="{A0C4BA4E-3522-4EA7-A227-CC8D7CE2B51B}" destId="{238E9218-EFF8-4F22-874B-5545655E710B}" srcOrd="0" destOrd="0" presId="urn:microsoft.com/office/officeart/2005/8/layout/orgChart1"/>
    <dgm:cxn modelId="{E5F0E49F-833A-48CF-AA58-3E5A2E8DFEC8}" type="presOf" srcId="{15AC4B05-4D03-472A-8202-A9D30EE959A9}" destId="{0F4CD6B0-E0D5-456C-A3A1-9AD4E4D27904}" srcOrd="1" destOrd="0" presId="urn:microsoft.com/office/officeart/2005/8/layout/orgChart1"/>
    <dgm:cxn modelId="{CAAD4566-25B6-4EAE-93B1-C453C78F2515}" type="presOf" srcId="{392DCDC6-1C32-4A9E-992F-4F2CE65B1651}" destId="{5D170034-CA9B-4FEC-ADBA-EF60E5558809}" srcOrd="0" destOrd="0" presId="urn:microsoft.com/office/officeart/2005/8/layout/orgChart1"/>
    <dgm:cxn modelId="{C8BC7DFC-91C5-4F9A-98B9-82651A4B4AFA}" type="presOf" srcId="{427F9BAD-3631-4439-967D-2D6BFCC99969}" destId="{F41241AE-1112-4EDE-9661-91C96D9944C0}" srcOrd="0" destOrd="0" presId="urn:microsoft.com/office/officeart/2005/8/layout/orgChart1"/>
    <dgm:cxn modelId="{7F9E54A2-6A00-4D01-A1E5-A46B703B1F13}" type="presOf" srcId="{427F9BAD-3631-4439-967D-2D6BFCC99969}" destId="{3F3B76D2-6351-48AD-B02A-421E6DE8DA0A}" srcOrd="1" destOrd="0" presId="urn:microsoft.com/office/officeart/2005/8/layout/orgChart1"/>
    <dgm:cxn modelId="{3800473B-035D-4355-8348-F9D95159EE5E}" srcId="{4B235588-D23F-4CC2-8E0C-4E77FF77734A}" destId="{6CDAFD1E-D2DE-4CA7-9FAF-255C03F5F48C}" srcOrd="0" destOrd="0" parTransId="{031AE1EC-50C7-4C0E-B04A-513CC3EE46C7}" sibTransId="{927CEDC7-5C30-4B55-892D-CC10F4ACF99D}"/>
    <dgm:cxn modelId="{20F060E5-0620-4227-9FD8-FC6BB99656D2}" type="presOf" srcId="{15AC4B05-4D03-472A-8202-A9D30EE959A9}" destId="{2D3F0B23-8750-470F-9F1C-BE395A9732B3}" srcOrd="0" destOrd="0" presId="urn:microsoft.com/office/officeart/2005/8/layout/orgChart1"/>
    <dgm:cxn modelId="{7EA26D3E-F102-4F76-B439-46148C62C70A}" srcId="{6CDAFD1E-D2DE-4CA7-9FAF-255C03F5F48C}" destId="{A0C4BA4E-3522-4EA7-A227-CC8D7CE2B51B}" srcOrd="3" destOrd="0" parTransId="{25EF4CB3-7BDE-4D9F-8563-940965136744}" sibTransId="{0745FB58-E79F-4C61-B4D1-99FEB26CE924}"/>
    <dgm:cxn modelId="{BF14761C-610A-4C88-ACF8-56B70018FB86}" srcId="{6CDAFD1E-D2DE-4CA7-9FAF-255C03F5F48C}" destId="{15AC4B05-4D03-472A-8202-A9D30EE959A9}" srcOrd="0" destOrd="0" parTransId="{392DCDC6-1C32-4A9E-992F-4F2CE65B1651}" sibTransId="{B9B31EDC-FE8B-451A-B8D3-2FD068FE3099}"/>
    <dgm:cxn modelId="{13BF3D0F-4AB0-42CD-A2BB-7C4A21AC4F65}" type="presOf" srcId="{7660E691-732D-4F41-AB16-647040454475}" destId="{DE6B7061-EE76-4514-8203-C969BE716900}" srcOrd="0" destOrd="0" presId="urn:microsoft.com/office/officeart/2005/8/layout/orgChart1"/>
    <dgm:cxn modelId="{0E6464FE-3DBD-4E58-9D1B-2B6FF5B17DB3}" type="presOf" srcId="{6CDAFD1E-D2DE-4CA7-9FAF-255C03F5F48C}" destId="{4E8A7380-21A8-432B-96AB-B3C0A01D568D}" srcOrd="1" destOrd="0" presId="urn:microsoft.com/office/officeart/2005/8/layout/orgChart1"/>
    <dgm:cxn modelId="{A5BB4685-8302-483E-A23F-D58ACA3FF6DC}" type="presOf" srcId="{7660E691-732D-4F41-AB16-647040454475}" destId="{81A93AD8-3303-47E6-9EA4-6FCD77253582}" srcOrd="1" destOrd="0" presId="urn:microsoft.com/office/officeart/2005/8/layout/orgChart1"/>
    <dgm:cxn modelId="{9137121F-8E95-410C-8E25-619B987D9E99}" type="presParOf" srcId="{42E22A27-BBFB-4D33-BA0A-C328C96C20CC}" destId="{B8F6E6C5-B8E6-47C5-9B98-942B295B037F}" srcOrd="0" destOrd="0" presId="urn:microsoft.com/office/officeart/2005/8/layout/orgChart1"/>
    <dgm:cxn modelId="{E8E29E2F-75F8-476B-A5DE-9F67E8ECCC8B}" type="presParOf" srcId="{B8F6E6C5-B8E6-47C5-9B98-942B295B037F}" destId="{3ECD47AB-B4E3-4B0A-9732-5789EFA47F26}" srcOrd="0" destOrd="0" presId="urn:microsoft.com/office/officeart/2005/8/layout/orgChart1"/>
    <dgm:cxn modelId="{9CB10341-AAF5-4474-8B81-5DEC724A2300}" type="presParOf" srcId="{3ECD47AB-B4E3-4B0A-9732-5789EFA47F26}" destId="{38FF0D31-3653-4136-996F-99F0AEC1B864}" srcOrd="0" destOrd="0" presId="urn:microsoft.com/office/officeart/2005/8/layout/orgChart1"/>
    <dgm:cxn modelId="{036E2757-4E04-499A-AD89-92AE0EF317DD}" type="presParOf" srcId="{3ECD47AB-B4E3-4B0A-9732-5789EFA47F26}" destId="{4E8A7380-21A8-432B-96AB-B3C0A01D568D}" srcOrd="1" destOrd="0" presId="urn:microsoft.com/office/officeart/2005/8/layout/orgChart1"/>
    <dgm:cxn modelId="{0D68B786-2ECC-42A8-AD3D-4D33F219597E}" type="presParOf" srcId="{B8F6E6C5-B8E6-47C5-9B98-942B295B037F}" destId="{221B660B-9ADC-4E1B-9A6A-783A864318FE}" srcOrd="1" destOrd="0" presId="urn:microsoft.com/office/officeart/2005/8/layout/orgChart1"/>
    <dgm:cxn modelId="{90517780-AFF9-4ABD-93F8-23E500F0F6EA}" type="presParOf" srcId="{221B660B-9ADC-4E1B-9A6A-783A864318FE}" destId="{5D170034-CA9B-4FEC-ADBA-EF60E5558809}" srcOrd="0" destOrd="0" presId="urn:microsoft.com/office/officeart/2005/8/layout/orgChart1"/>
    <dgm:cxn modelId="{B664DD06-A7D7-4192-968A-AB5B61063ED7}" type="presParOf" srcId="{221B660B-9ADC-4E1B-9A6A-783A864318FE}" destId="{9DE46E5C-028B-4323-AFC7-A1B4D56FACFA}" srcOrd="1" destOrd="0" presId="urn:microsoft.com/office/officeart/2005/8/layout/orgChart1"/>
    <dgm:cxn modelId="{BC1B7A74-BD44-4744-B19A-E623F2CD2CFC}" type="presParOf" srcId="{9DE46E5C-028B-4323-AFC7-A1B4D56FACFA}" destId="{FD7A4D3D-F64C-46B6-9CE2-A55D46B7A280}" srcOrd="0" destOrd="0" presId="urn:microsoft.com/office/officeart/2005/8/layout/orgChart1"/>
    <dgm:cxn modelId="{A91263D6-B1E5-4294-976C-043BC3E828CF}" type="presParOf" srcId="{FD7A4D3D-F64C-46B6-9CE2-A55D46B7A280}" destId="{2D3F0B23-8750-470F-9F1C-BE395A9732B3}" srcOrd="0" destOrd="0" presId="urn:microsoft.com/office/officeart/2005/8/layout/orgChart1"/>
    <dgm:cxn modelId="{9442F3F6-2889-4E61-8E49-E89FB9B09407}" type="presParOf" srcId="{FD7A4D3D-F64C-46B6-9CE2-A55D46B7A280}" destId="{0F4CD6B0-E0D5-456C-A3A1-9AD4E4D27904}" srcOrd="1" destOrd="0" presId="urn:microsoft.com/office/officeart/2005/8/layout/orgChart1"/>
    <dgm:cxn modelId="{0776C4C0-805F-40C8-8BEC-4BDD78A12B6E}" type="presParOf" srcId="{9DE46E5C-028B-4323-AFC7-A1B4D56FACFA}" destId="{F54D7FFD-F2B0-437C-8CBD-F6CE5688E57B}" srcOrd="1" destOrd="0" presId="urn:microsoft.com/office/officeart/2005/8/layout/orgChart1"/>
    <dgm:cxn modelId="{2E22CD1D-9543-44D5-8275-11A417F8F888}" type="presParOf" srcId="{9DE46E5C-028B-4323-AFC7-A1B4D56FACFA}" destId="{1B4EAB8C-DDAA-40A9-87E3-BA984BEA782B}" srcOrd="2" destOrd="0" presId="urn:microsoft.com/office/officeart/2005/8/layout/orgChart1"/>
    <dgm:cxn modelId="{EC09349C-9B82-4A0B-8F35-F7E293AC17FE}" type="presParOf" srcId="{221B660B-9ADC-4E1B-9A6A-783A864318FE}" destId="{07892F6F-6C8C-4362-B63F-891B3E943E2E}" srcOrd="2" destOrd="0" presId="urn:microsoft.com/office/officeart/2005/8/layout/orgChart1"/>
    <dgm:cxn modelId="{FDCD996B-ACB9-4938-8935-08E474324B06}" type="presParOf" srcId="{221B660B-9ADC-4E1B-9A6A-783A864318FE}" destId="{E259D628-601C-41E8-9A6F-A6CC17D03066}" srcOrd="3" destOrd="0" presId="urn:microsoft.com/office/officeart/2005/8/layout/orgChart1"/>
    <dgm:cxn modelId="{14685DBC-CFDF-4374-B11B-4B8991F63368}" type="presParOf" srcId="{E259D628-601C-41E8-9A6F-A6CC17D03066}" destId="{39C10578-7F9A-42FC-BA7D-0DDA2EB5FA7C}" srcOrd="0" destOrd="0" presId="urn:microsoft.com/office/officeart/2005/8/layout/orgChart1"/>
    <dgm:cxn modelId="{BB3245CC-13A5-44DE-AC50-1085CB32F9E5}" type="presParOf" srcId="{39C10578-7F9A-42FC-BA7D-0DDA2EB5FA7C}" destId="{F41241AE-1112-4EDE-9661-91C96D9944C0}" srcOrd="0" destOrd="0" presId="urn:microsoft.com/office/officeart/2005/8/layout/orgChart1"/>
    <dgm:cxn modelId="{02E91F04-53E4-4AC1-8CC0-559C9CFF7AAA}" type="presParOf" srcId="{39C10578-7F9A-42FC-BA7D-0DDA2EB5FA7C}" destId="{3F3B76D2-6351-48AD-B02A-421E6DE8DA0A}" srcOrd="1" destOrd="0" presId="urn:microsoft.com/office/officeart/2005/8/layout/orgChart1"/>
    <dgm:cxn modelId="{7A0055EA-9237-4837-B18F-C90D2D88621C}" type="presParOf" srcId="{E259D628-601C-41E8-9A6F-A6CC17D03066}" destId="{B7F7758B-A1DB-48A9-9B7A-6B71244B2413}" srcOrd="1" destOrd="0" presId="urn:microsoft.com/office/officeart/2005/8/layout/orgChart1"/>
    <dgm:cxn modelId="{F333CCAF-6FFD-4B86-ACE8-A36C9AEFE395}" type="presParOf" srcId="{E259D628-601C-41E8-9A6F-A6CC17D03066}" destId="{325699EF-9758-4F3E-8C13-597B1FBF76C4}" srcOrd="2" destOrd="0" presId="urn:microsoft.com/office/officeart/2005/8/layout/orgChart1"/>
    <dgm:cxn modelId="{DF46ABCB-A455-41C9-8363-592D6F7B9DB4}" type="presParOf" srcId="{221B660B-9ADC-4E1B-9A6A-783A864318FE}" destId="{C47A07E3-CECF-4BEA-B7EE-8608105AD170}" srcOrd="4" destOrd="0" presId="urn:microsoft.com/office/officeart/2005/8/layout/orgChart1"/>
    <dgm:cxn modelId="{0ACC7F72-7066-44D9-B51D-BD09397D3DD1}" type="presParOf" srcId="{221B660B-9ADC-4E1B-9A6A-783A864318FE}" destId="{CBE136CF-DB46-4F99-A81D-E29863BD0196}" srcOrd="5" destOrd="0" presId="urn:microsoft.com/office/officeart/2005/8/layout/orgChart1"/>
    <dgm:cxn modelId="{8B5AC3FD-9A7E-481F-BC85-A71A74E3D503}" type="presParOf" srcId="{CBE136CF-DB46-4F99-A81D-E29863BD0196}" destId="{2595A3CD-2365-4E0A-BBC4-C5306AD76B8D}" srcOrd="0" destOrd="0" presId="urn:microsoft.com/office/officeart/2005/8/layout/orgChart1"/>
    <dgm:cxn modelId="{CC3B006D-121B-4F6C-8535-AF8074FF27A8}" type="presParOf" srcId="{2595A3CD-2365-4E0A-BBC4-C5306AD76B8D}" destId="{DE6B7061-EE76-4514-8203-C969BE716900}" srcOrd="0" destOrd="0" presId="urn:microsoft.com/office/officeart/2005/8/layout/orgChart1"/>
    <dgm:cxn modelId="{05DAE8B3-FE94-4524-B138-C89D3DD367F0}" type="presParOf" srcId="{2595A3CD-2365-4E0A-BBC4-C5306AD76B8D}" destId="{81A93AD8-3303-47E6-9EA4-6FCD77253582}" srcOrd="1" destOrd="0" presId="urn:microsoft.com/office/officeart/2005/8/layout/orgChart1"/>
    <dgm:cxn modelId="{A6004388-6C88-414E-998D-58C19F85542B}" type="presParOf" srcId="{CBE136CF-DB46-4F99-A81D-E29863BD0196}" destId="{343B5F03-123F-43D2-919A-8DB3DC12D22C}" srcOrd="1" destOrd="0" presId="urn:microsoft.com/office/officeart/2005/8/layout/orgChart1"/>
    <dgm:cxn modelId="{F7FED868-D627-4387-826D-BBD670B2C9E8}" type="presParOf" srcId="{CBE136CF-DB46-4F99-A81D-E29863BD0196}" destId="{B64726B8-B507-4BBA-B4D2-81D9B9D4A405}" srcOrd="2" destOrd="0" presId="urn:microsoft.com/office/officeart/2005/8/layout/orgChart1"/>
    <dgm:cxn modelId="{F5B71DA2-C8CC-4E70-9F57-B905D46BF399}" type="presParOf" srcId="{221B660B-9ADC-4E1B-9A6A-783A864318FE}" destId="{0BFC32C1-3211-45D4-A0F0-DF0133A41BF8}" srcOrd="6" destOrd="0" presId="urn:microsoft.com/office/officeart/2005/8/layout/orgChart1"/>
    <dgm:cxn modelId="{5FE13032-41B2-4152-83F9-C125F6D70F97}" type="presParOf" srcId="{221B660B-9ADC-4E1B-9A6A-783A864318FE}" destId="{291D0E8D-7543-4996-8511-8CAB6EEC5B79}" srcOrd="7" destOrd="0" presId="urn:microsoft.com/office/officeart/2005/8/layout/orgChart1"/>
    <dgm:cxn modelId="{0A826AE7-49A9-4A47-814E-15700FBFA159}" type="presParOf" srcId="{291D0E8D-7543-4996-8511-8CAB6EEC5B79}" destId="{890C39FB-2D31-4A23-B5B9-3B4828925F7D}" srcOrd="0" destOrd="0" presId="urn:microsoft.com/office/officeart/2005/8/layout/orgChart1"/>
    <dgm:cxn modelId="{511F6D9F-B84C-4459-B94E-9E52603E7C2A}" type="presParOf" srcId="{890C39FB-2D31-4A23-B5B9-3B4828925F7D}" destId="{238E9218-EFF8-4F22-874B-5545655E710B}" srcOrd="0" destOrd="0" presId="urn:microsoft.com/office/officeart/2005/8/layout/orgChart1"/>
    <dgm:cxn modelId="{3B40CC93-FE57-43C2-85F5-F4A51D8D2772}" type="presParOf" srcId="{890C39FB-2D31-4A23-B5B9-3B4828925F7D}" destId="{FA3B419F-F0A8-4E29-85A6-83E0A1861E5F}" srcOrd="1" destOrd="0" presId="urn:microsoft.com/office/officeart/2005/8/layout/orgChart1"/>
    <dgm:cxn modelId="{E9D1EFA3-D8B0-4E82-BC79-76A1539427BA}" type="presParOf" srcId="{291D0E8D-7543-4996-8511-8CAB6EEC5B79}" destId="{804C1389-88EE-405C-89EA-C36EBE4B64D7}" srcOrd="1" destOrd="0" presId="urn:microsoft.com/office/officeart/2005/8/layout/orgChart1"/>
    <dgm:cxn modelId="{268D27F8-6ACF-4427-B37D-50D5E34C4123}" type="presParOf" srcId="{291D0E8D-7543-4996-8511-8CAB6EEC5B79}" destId="{48FE5CF6-E56B-45C6-94A5-02BF3C178267}" srcOrd="2" destOrd="0" presId="urn:microsoft.com/office/officeart/2005/8/layout/orgChart1"/>
    <dgm:cxn modelId="{06E87F34-49BE-44FF-8BC2-433A2AE3A2AF}" type="presParOf" srcId="{B8F6E6C5-B8E6-47C5-9B98-942B295B037F}" destId="{AF972F87-4D14-49F0-9CE8-7D6176005F06}" srcOrd="2" destOrd="0" presId="urn:microsoft.com/office/officeart/2005/8/layout/orgChar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E3C60-E806-4A61-B51E-B3D116EBEB0A}">
      <dsp:nvSpPr>
        <dsp:cNvPr id="0" name=""/>
        <dsp:cNvSpPr/>
      </dsp:nvSpPr>
      <dsp:spPr>
        <a:xfrm>
          <a:off x="4286280" y="905965"/>
          <a:ext cx="2306306" cy="743872"/>
        </a:xfrm>
        <a:custGeom>
          <a:avLst/>
          <a:gdLst/>
          <a:ahLst/>
          <a:cxnLst/>
          <a:rect l="0" t="0" r="0" b="0"/>
          <a:pathLst>
            <a:path>
              <a:moveTo>
                <a:pt x="0" y="0"/>
              </a:moveTo>
              <a:lnTo>
                <a:pt x="0" y="371936"/>
              </a:lnTo>
              <a:lnTo>
                <a:pt x="2306306" y="371936"/>
              </a:lnTo>
              <a:lnTo>
                <a:pt x="2306306" y="74387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D4E5D0-EFBF-4FB1-B5A9-F1F9196441F5}">
      <dsp:nvSpPr>
        <dsp:cNvPr id="0" name=""/>
        <dsp:cNvSpPr/>
      </dsp:nvSpPr>
      <dsp:spPr>
        <a:xfrm>
          <a:off x="1934686" y="905965"/>
          <a:ext cx="2351593" cy="743872"/>
        </a:xfrm>
        <a:custGeom>
          <a:avLst/>
          <a:gdLst/>
          <a:ahLst/>
          <a:cxnLst/>
          <a:rect l="0" t="0" r="0" b="0"/>
          <a:pathLst>
            <a:path>
              <a:moveTo>
                <a:pt x="2351593" y="0"/>
              </a:moveTo>
              <a:lnTo>
                <a:pt x="2351593" y="371936"/>
              </a:lnTo>
              <a:lnTo>
                <a:pt x="0" y="371936"/>
              </a:lnTo>
              <a:lnTo>
                <a:pt x="0" y="74387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87A125-80B2-4A79-8CC6-DF724C0EC970}">
      <dsp:nvSpPr>
        <dsp:cNvPr id="0" name=""/>
        <dsp:cNvSpPr/>
      </dsp:nvSpPr>
      <dsp:spPr>
        <a:xfrm>
          <a:off x="27255" y="206229"/>
          <a:ext cx="8518049" cy="699736"/>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u-RU" sz="3200" b="1" kern="1200" dirty="0" smtClean="0">
              <a:solidFill>
                <a:srgbClr val="000000"/>
              </a:solidFill>
            </a:rPr>
            <a:t>Влияние человека на водные ресурсы</a:t>
          </a:r>
          <a:endParaRPr lang="ru-RU" sz="3200" b="1" kern="1200" dirty="0">
            <a:solidFill>
              <a:srgbClr val="000000"/>
            </a:solidFill>
          </a:endParaRPr>
        </a:p>
      </dsp:txBody>
      <dsp:txXfrm>
        <a:off x="27255" y="206229"/>
        <a:ext cx="8518049" cy="699736"/>
      </dsp:txXfrm>
    </dsp:sp>
    <dsp:sp modelId="{180D5006-ADBD-4BAF-8436-133B37AED2DC}">
      <dsp:nvSpPr>
        <dsp:cNvPr id="0" name=""/>
        <dsp:cNvSpPr/>
      </dsp:nvSpPr>
      <dsp:spPr>
        <a:xfrm>
          <a:off x="316" y="1649838"/>
          <a:ext cx="3868739" cy="715676"/>
        </a:xfrm>
        <a:prstGeom prst="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ru-RU" sz="3600" kern="1200" dirty="0" smtClean="0"/>
            <a:t>положительное</a:t>
          </a:r>
          <a:endParaRPr lang="ru-RU" sz="3600" kern="1200" dirty="0"/>
        </a:p>
      </dsp:txBody>
      <dsp:txXfrm>
        <a:off x="316" y="1649838"/>
        <a:ext cx="3868739" cy="715676"/>
      </dsp:txXfrm>
    </dsp:sp>
    <dsp:sp modelId="{DF9D41D1-A3F9-46D6-92D1-CEE1696ACD84}">
      <dsp:nvSpPr>
        <dsp:cNvPr id="0" name=""/>
        <dsp:cNvSpPr/>
      </dsp:nvSpPr>
      <dsp:spPr>
        <a:xfrm>
          <a:off x="4612928" y="1649838"/>
          <a:ext cx="3959315" cy="715676"/>
        </a:xfrm>
        <a:prstGeom prst="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ru-RU" sz="3600" kern="1200" dirty="0" smtClean="0"/>
            <a:t>отрицательное</a:t>
          </a:r>
          <a:endParaRPr lang="ru-RU" sz="3600" kern="1200" dirty="0"/>
        </a:p>
      </dsp:txBody>
      <dsp:txXfrm>
        <a:off x="4612928" y="1649838"/>
        <a:ext cx="3959315" cy="7156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C32C1-3211-45D4-A0F0-DF0133A41BF8}">
      <dsp:nvSpPr>
        <dsp:cNvPr id="0" name=""/>
        <dsp:cNvSpPr/>
      </dsp:nvSpPr>
      <dsp:spPr>
        <a:xfrm>
          <a:off x="936982" y="1041468"/>
          <a:ext cx="3314835" cy="1190341"/>
        </a:xfrm>
        <a:custGeom>
          <a:avLst/>
          <a:gdLst/>
          <a:ahLst/>
          <a:cxnLst/>
          <a:rect l="0" t="0" r="0" b="0"/>
          <a:pathLst>
            <a:path>
              <a:moveTo>
                <a:pt x="3314835" y="0"/>
              </a:moveTo>
              <a:lnTo>
                <a:pt x="3314835" y="994514"/>
              </a:lnTo>
              <a:lnTo>
                <a:pt x="0" y="994514"/>
              </a:lnTo>
              <a:lnTo>
                <a:pt x="0" y="119034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7A07E3-CECF-4BEA-B7EE-8608105AD170}">
      <dsp:nvSpPr>
        <dsp:cNvPr id="0" name=""/>
        <dsp:cNvSpPr/>
      </dsp:nvSpPr>
      <dsp:spPr>
        <a:xfrm>
          <a:off x="3193660" y="1041468"/>
          <a:ext cx="1058157" cy="1190341"/>
        </a:xfrm>
        <a:custGeom>
          <a:avLst/>
          <a:gdLst/>
          <a:ahLst/>
          <a:cxnLst/>
          <a:rect l="0" t="0" r="0" b="0"/>
          <a:pathLst>
            <a:path>
              <a:moveTo>
                <a:pt x="1058157" y="0"/>
              </a:moveTo>
              <a:lnTo>
                <a:pt x="1058157" y="994514"/>
              </a:lnTo>
              <a:lnTo>
                <a:pt x="0" y="994514"/>
              </a:lnTo>
              <a:lnTo>
                <a:pt x="0" y="119034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892F6F-6C8C-4362-B63F-891B3E943E2E}">
      <dsp:nvSpPr>
        <dsp:cNvPr id="0" name=""/>
        <dsp:cNvSpPr/>
      </dsp:nvSpPr>
      <dsp:spPr>
        <a:xfrm>
          <a:off x="4251818" y="1041468"/>
          <a:ext cx="1198519" cy="1190341"/>
        </a:xfrm>
        <a:custGeom>
          <a:avLst/>
          <a:gdLst/>
          <a:ahLst/>
          <a:cxnLst/>
          <a:rect l="0" t="0" r="0" b="0"/>
          <a:pathLst>
            <a:path>
              <a:moveTo>
                <a:pt x="0" y="0"/>
              </a:moveTo>
              <a:lnTo>
                <a:pt x="0" y="994514"/>
              </a:lnTo>
              <a:lnTo>
                <a:pt x="1198519" y="994514"/>
              </a:lnTo>
              <a:lnTo>
                <a:pt x="1198519" y="119034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170034-CA9B-4FEC-ADBA-EF60E5558809}">
      <dsp:nvSpPr>
        <dsp:cNvPr id="0" name=""/>
        <dsp:cNvSpPr/>
      </dsp:nvSpPr>
      <dsp:spPr>
        <a:xfrm>
          <a:off x="4251818" y="1041468"/>
          <a:ext cx="3455197" cy="1190341"/>
        </a:xfrm>
        <a:custGeom>
          <a:avLst/>
          <a:gdLst/>
          <a:ahLst/>
          <a:cxnLst/>
          <a:rect l="0" t="0" r="0" b="0"/>
          <a:pathLst>
            <a:path>
              <a:moveTo>
                <a:pt x="0" y="0"/>
              </a:moveTo>
              <a:lnTo>
                <a:pt x="0" y="994514"/>
              </a:lnTo>
              <a:lnTo>
                <a:pt x="3455197" y="994514"/>
              </a:lnTo>
              <a:lnTo>
                <a:pt x="3455197" y="119034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FF0D31-3653-4136-996F-99F0AEC1B864}">
      <dsp:nvSpPr>
        <dsp:cNvPr id="0" name=""/>
        <dsp:cNvSpPr/>
      </dsp:nvSpPr>
      <dsp:spPr>
        <a:xfrm>
          <a:off x="481973" y="108957"/>
          <a:ext cx="7539690" cy="932511"/>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ru-RU" sz="2800" b="1" kern="1200" dirty="0" smtClean="0"/>
            <a:t>Стихийные явления, связанные с водой</a:t>
          </a:r>
          <a:endParaRPr lang="ru-RU" sz="2800" b="1" kern="1200" dirty="0"/>
        </a:p>
      </dsp:txBody>
      <dsp:txXfrm>
        <a:off x="481973" y="108957"/>
        <a:ext cx="7539690" cy="932511"/>
      </dsp:txXfrm>
    </dsp:sp>
    <dsp:sp modelId="{2D3F0B23-8750-470F-9F1C-BE395A9732B3}">
      <dsp:nvSpPr>
        <dsp:cNvPr id="0" name=""/>
        <dsp:cNvSpPr/>
      </dsp:nvSpPr>
      <dsp:spPr>
        <a:xfrm>
          <a:off x="6774503" y="2231810"/>
          <a:ext cx="1865022" cy="932511"/>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ru-RU" sz="2600" kern="1200" dirty="0" smtClean="0"/>
            <a:t>цунами</a:t>
          </a:r>
          <a:endParaRPr lang="ru-RU" sz="2600" kern="1200" dirty="0"/>
        </a:p>
      </dsp:txBody>
      <dsp:txXfrm>
        <a:off x="6774503" y="2231810"/>
        <a:ext cx="1865022" cy="932511"/>
      </dsp:txXfrm>
    </dsp:sp>
    <dsp:sp modelId="{F41241AE-1112-4EDE-9661-91C96D9944C0}">
      <dsp:nvSpPr>
        <dsp:cNvPr id="0" name=""/>
        <dsp:cNvSpPr/>
      </dsp:nvSpPr>
      <dsp:spPr>
        <a:xfrm>
          <a:off x="4517826" y="2231810"/>
          <a:ext cx="1865022" cy="932511"/>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ru-RU" sz="2600" kern="1200" dirty="0" smtClean="0"/>
            <a:t>снежные лавины</a:t>
          </a:r>
          <a:endParaRPr lang="ru-RU" sz="2600" kern="1200" dirty="0"/>
        </a:p>
      </dsp:txBody>
      <dsp:txXfrm>
        <a:off x="4517826" y="2231810"/>
        <a:ext cx="1865022" cy="932511"/>
      </dsp:txXfrm>
    </dsp:sp>
    <dsp:sp modelId="{DE6B7061-EE76-4514-8203-C969BE716900}">
      <dsp:nvSpPr>
        <dsp:cNvPr id="0" name=""/>
        <dsp:cNvSpPr/>
      </dsp:nvSpPr>
      <dsp:spPr>
        <a:xfrm>
          <a:off x="2261148" y="2231810"/>
          <a:ext cx="1865022" cy="932511"/>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ru-RU" sz="2600" kern="1200" smtClean="0"/>
            <a:t>сели</a:t>
          </a:r>
          <a:endParaRPr lang="ru-RU" sz="2600" kern="1200" dirty="0"/>
        </a:p>
      </dsp:txBody>
      <dsp:txXfrm>
        <a:off x="2261148" y="2231810"/>
        <a:ext cx="1865022" cy="932511"/>
      </dsp:txXfrm>
    </dsp:sp>
    <dsp:sp modelId="{238E9218-EFF8-4F22-874B-5545655E710B}">
      <dsp:nvSpPr>
        <dsp:cNvPr id="0" name=""/>
        <dsp:cNvSpPr/>
      </dsp:nvSpPr>
      <dsp:spPr>
        <a:xfrm>
          <a:off x="4471" y="2231810"/>
          <a:ext cx="1865022" cy="932511"/>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ru-RU" sz="2600" kern="1200" dirty="0" smtClean="0"/>
            <a:t>наводнения</a:t>
          </a:r>
          <a:endParaRPr lang="ru-RU" sz="2600" kern="1200" dirty="0"/>
        </a:p>
      </dsp:txBody>
      <dsp:txXfrm>
        <a:off x="4471" y="2231810"/>
        <a:ext cx="1865022" cy="93251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9" name="Rectangle 7"/>
          <p:cNvSpPr>
            <a:spLocks noGrp="1" noChangeArrowheads="1"/>
          </p:cNvSpPr>
          <p:nvPr>
            <p:ph type="ctrTitle" sz="quarter"/>
          </p:nvPr>
        </p:nvSpPr>
        <p:spPr>
          <a:xfrm>
            <a:off x="1828800" y="2173288"/>
            <a:ext cx="4954588" cy="1219200"/>
          </a:xfrm>
        </p:spPr>
        <p:txBody>
          <a:bodyPr/>
          <a:lstStyle>
            <a:lvl1pPr>
              <a:defRPr sz="4000"/>
            </a:lvl1pPr>
          </a:lstStyle>
          <a:p>
            <a:r>
              <a:rPr lang="ru-RU" smtClean="0"/>
              <a:t>Образец заголовка</a:t>
            </a:r>
            <a:endParaRPr lang="ru-RU"/>
          </a:p>
        </p:txBody>
      </p:sp>
      <p:sp>
        <p:nvSpPr>
          <p:cNvPr id="3080" name="Rectangle 8"/>
          <p:cNvSpPr>
            <a:spLocks noGrp="1" noChangeArrowheads="1"/>
          </p:cNvSpPr>
          <p:nvPr>
            <p:ph type="subTitle" sz="quarter" idx="1"/>
          </p:nvPr>
        </p:nvSpPr>
        <p:spPr>
          <a:xfrm>
            <a:off x="1828800" y="3429000"/>
            <a:ext cx="4953000" cy="1868488"/>
          </a:xfrm>
        </p:spPr>
        <p:txBody>
          <a:bodyPr/>
          <a:lstStyle>
            <a:lvl1pPr marL="0" indent="0">
              <a:buFontTx/>
              <a:buNone/>
              <a:defRPr sz="2800"/>
            </a:lvl1pPr>
          </a:lstStyle>
          <a:p>
            <a:r>
              <a:rPr lang="ru-RU" smtClean="0"/>
              <a:t>Образец подзаголовка</a:t>
            </a:r>
            <a:endParaRPr lang="ru-RU"/>
          </a:p>
        </p:txBody>
      </p:sp>
      <p:sp>
        <p:nvSpPr>
          <p:cNvPr id="4" name="Rectangle 9"/>
          <p:cNvSpPr>
            <a:spLocks noGrp="1" noChangeArrowheads="1"/>
          </p:cNvSpPr>
          <p:nvPr>
            <p:ph type="dt" sz="quarter" idx="10"/>
          </p:nvPr>
        </p:nvSpPr>
        <p:spPr/>
        <p:txBody>
          <a:bodyPr/>
          <a:lstStyle>
            <a:lvl1pPr>
              <a:defRPr/>
            </a:lvl1pPr>
          </a:lstStyle>
          <a:p>
            <a:pPr>
              <a:defRPr/>
            </a:pPr>
            <a:fld id="{CFB20721-CA18-43D1-9C3C-EDF47655B1FF}" type="datetimeFigureOut">
              <a:rPr lang="ru-RU"/>
              <a:pPr>
                <a:defRPr/>
              </a:pPr>
              <a:t>03.10.2011</a:t>
            </a:fld>
            <a:endParaRPr lang="ru-RU"/>
          </a:p>
        </p:txBody>
      </p:sp>
      <p:sp>
        <p:nvSpPr>
          <p:cNvPr id="5" name="Rectangle 10"/>
          <p:cNvSpPr>
            <a:spLocks noGrp="1" noChangeArrowheads="1"/>
          </p:cNvSpPr>
          <p:nvPr>
            <p:ph type="ftr" sz="quarter" idx="11"/>
          </p:nvPr>
        </p:nvSpPr>
        <p:spPr/>
        <p:txBody>
          <a:bodyPr/>
          <a:lstStyle>
            <a:lvl1pPr>
              <a:defRPr/>
            </a:lvl1pPr>
          </a:lstStyle>
          <a:p>
            <a:pPr>
              <a:defRPr/>
            </a:pPr>
            <a:endParaRPr lang="ru-RU"/>
          </a:p>
        </p:txBody>
      </p:sp>
      <p:sp>
        <p:nvSpPr>
          <p:cNvPr id="6" name="Rectangle 11"/>
          <p:cNvSpPr>
            <a:spLocks noGrp="1" noChangeArrowheads="1"/>
          </p:cNvSpPr>
          <p:nvPr>
            <p:ph type="sldNum" sz="quarter" idx="12"/>
          </p:nvPr>
        </p:nvSpPr>
        <p:spPr/>
        <p:txBody>
          <a:bodyPr/>
          <a:lstStyle>
            <a:lvl1pPr>
              <a:defRPr/>
            </a:lvl1pPr>
          </a:lstStyle>
          <a:p>
            <a:pPr>
              <a:defRPr/>
            </a:pPr>
            <a:fld id="{7F5D1A72-9FF5-4D6E-A9D2-4BF3D6BE5FE2}" type="slidenum">
              <a:rPr lang="ru-RU"/>
              <a:pPr>
                <a:defRPr/>
              </a:pPr>
              <a:t>‹#›</a:t>
            </a:fld>
            <a:endParaRPr lang="ru-RU"/>
          </a:p>
        </p:txBody>
      </p:sp>
    </p:spTree>
    <p:extLst>
      <p:ext uri="{BB962C8B-B14F-4D97-AF65-F5344CB8AC3E}">
        <p14:creationId xmlns:p14="http://schemas.microsoft.com/office/powerpoint/2010/main" val="150988539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2"/>
          <p:cNvSpPr>
            <a:spLocks noGrp="1" noChangeArrowheads="1"/>
          </p:cNvSpPr>
          <p:nvPr>
            <p:ph type="dt" sz="quarter" idx="10"/>
          </p:nvPr>
        </p:nvSpPr>
        <p:spPr>
          <a:ln/>
        </p:spPr>
        <p:txBody>
          <a:bodyPr/>
          <a:lstStyle>
            <a:lvl1pPr>
              <a:defRPr/>
            </a:lvl1pPr>
          </a:lstStyle>
          <a:p>
            <a:pPr>
              <a:defRPr/>
            </a:pPr>
            <a:fld id="{E8881A2B-0B3C-458E-B3BD-E7A9008C25E3}" type="datetimeFigureOut">
              <a:rPr lang="ru-RU"/>
              <a:pPr>
                <a:defRPr/>
              </a:pPr>
              <a:t>03.10.2011</a:t>
            </a:fld>
            <a:endParaRPr lang="ru-RU"/>
          </a:p>
        </p:txBody>
      </p:sp>
      <p:sp>
        <p:nvSpPr>
          <p:cNvPr id="5" name="Rectangle 13"/>
          <p:cNvSpPr>
            <a:spLocks noGrp="1" noChangeArrowheads="1"/>
          </p:cNvSpPr>
          <p:nvPr>
            <p:ph type="ftr" sz="quarter" idx="11"/>
          </p:nvPr>
        </p:nvSpPr>
        <p:spPr>
          <a:ln/>
        </p:spPr>
        <p:txBody>
          <a:bodyPr/>
          <a:lstStyle>
            <a:lvl1pPr>
              <a:defRPr/>
            </a:lvl1pPr>
          </a:lstStyle>
          <a:p>
            <a:pPr>
              <a:defRPr/>
            </a:pPr>
            <a:endParaRPr lang="ru-RU"/>
          </a:p>
        </p:txBody>
      </p:sp>
      <p:sp>
        <p:nvSpPr>
          <p:cNvPr id="6" name="Rectangle 14"/>
          <p:cNvSpPr>
            <a:spLocks noGrp="1" noChangeArrowheads="1"/>
          </p:cNvSpPr>
          <p:nvPr>
            <p:ph type="sldNum" sz="quarter" idx="12"/>
          </p:nvPr>
        </p:nvSpPr>
        <p:spPr>
          <a:ln/>
        </p:spPr>
        <p:txBody>
          <a:bodyPr/>
          <a:lstStyle>
            <a:lvl1pPr>
              <a:defRPr/>
            </a:lvl1pPr>
          </a:lstStyle>
          <a:p>
            <a:pPr>
              <a:defRPr/>
            </a:pPr>
            <a:fld id="{FC3CCDDB-2D39-4744-AF51-F54737DD5A38}" type="slidenum">
              <a:rPr lang="ru-RU"/>
              <a:pPr>
                <a:defRPr/>
              </a:pPr>
              <a:t>‹#›</a:t>
            </a:fld>
            <a:endParaRPr lang="ru-RU"/>
          </a:p>
        </p:txBody>
      </p:sp>
    </p:spTree>
    <p:extLst>
      <p:ext uri="{BB962C8B-B14F-4D97-AF65-F5344CB8AC3E}">
        <p14:creationId xmlns:p14="http://schemas.microsoft.com/office/powerpoint/2010/main" val="274601753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381000"/>
            <a:ext cx="1714500" cy="55626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370013" y="381000"/>
            <a:ext cx="4992687" cy="55626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2"/>
          <p:cNvSpPr>
            <a:spLocks noGrp="1" noChangeArrowheads="1"/>
          </p:cNvSpPr>
          <p:nvPr>
            <p:ph type="dt" sz="quarter" idx="10"/>
          </p:nvPr>
        </p:nvSpPr>
        <p:spPr>
          <a:ln/>
        </p:spPr>
        <p:txBody>
          <a:bodyPr/>
          <a:lstStyle>
            <a:lvl1pPr>
              <a:defRPr/>
            </a:lvl1pPr>
          </a:lstStyle>
          <a:p>
            <a:pPr>
              <a:defRPr/>
            </a:pPr>
            <a:fld id="{A8B9E6AA-5EB3-4582-A474-2F64A9F2ADD5}" type="datetimeFigureOut">
              <a:rPr lang="ru-RU"/>
              <a:pPr>
                <a:defRPr/>
              </a:pPr>
              <a:t>03.10.2011</a:t>
            </a:fld>
            <a:endParaRPr lang="ru-RU"/>
          </a:p>
        </p:txBody>
      </p:sp>
      <p:sp>
        <p:nvSpPr>
          <p:cNvPr id="5" name="Rectangle 13"/>
          <p:cNvSpPr>
            <a:spLocks noGrp="1" noChangeArrowheads="1"/>
          </p:cNvSpPr>
          <p:nvPr>
            <p:ph type="ftr" sz="quarter" idx="11"/>
          </p:nvPr>
        </p:nvSpPr>
        <p:spPr>
          <a:ln/>
        </p:spPr>
        <p:txBody>
          <a:bodyPr/>
          <a:lstStyle>
            <a:lvl1pPr>
              <a:defRPr/>
            </a:lvl1pPr>
          </a:lstStyle>
          <a:p>
            <a:pPr>
              <a:defRPr/>
            </a:pPr>
            <a:endParaRPr lang="ru-RU"/>
          </a:p>
        </p:txBody>
      </p:sp>
      <p:sp>
        <p:nvSpPr>
          <p:cNvPr id="6" name="Rectangle 14"/>
          <p:cNvSpPr>
            <a:spLocks noGrp="1" noChangeArrowheads="1"/>
          </p:cNvSpPr>
          <p:nvPr>
            <p:ph type="sldNum" sz="quarter" idx="12"/>
          </p:nvPr>
        </p:nvSpPr>
        <p:spPr>
          <a:ln/>
        </p:spPr>
        <p:txBody>
          <a:bodyPr/>
          <a:lstStyle>
            <a:lvl1pPr>
              <a:defRPr/>
            </a:lvl1pPr>
          </a:lstStyle>
          <a:p>
            <a:pPr>
              <a:defRPr/>
            </a:pPr>
            <a:fld id="{B1B37913-B928-4682-B936-7781BFE0BD34}" type="slidenum">
              <a:rPr lang="ru-RU"/>
              <a:pPr>
                <a:defRPr/>
              </a:pPr>
              <a:t>‹#›</a:t>
            </a:fld>
            <a:endParaRPr lang="ru-RU"/>
          </a:p>
        </p:txBody>
      </p:sp>
    </p:spTree>
    <p:extLst>
      <p:ext uri="{BB962C8B-B14F-4D97-AF65-F5344CB8AC3E}">
        <p14:creationId xmlns:p14="http://schemas.microsoft.com/office/powerpoint/2010/main" val="150254640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2"/>
          <p:cNvSpPr>
            <a:spLocks noGrp="1" noChangeArrowheads="1"/>
          </p:cNvSpPr>
          <p:nvPr>
            <p:ph type="dt" sz="quarter" idx="10"/>
          </p:nvPr>
        </p:nvSpPr>
        <p:spPr>
          <a:ln/>
        </p:spPr>
        <p:txBody>
          <a:bodyPr/>
          <a:lstStyle>
            <a:lvl1pPr>
              <a:defRPr/>
            </a:lvl1pPr>
          </a:lstStyle>
          <a:p>
            <a:pPr>
              <a:defRPr/>
            </a:pPr>
            <a:fld id="{77C02F76-63E7-4A4F-B6BC-EB0FFE392D02}" type="datetimeFigureOut">
              <a:rPr lang="ru-RU"/>
              <a:pPr>
                <a:defRPr/>
              </a:pPr>
              <a:t>03.10.2011</a:t>
            </a:fld>
            <a:endParaRPr lang="ru-RU"/>
          </a:p>
        </p:txBody>
      </p:sp>
      <p:sp>
        <p:nvSpPr>
          <p:cNvPr id="5" name="Rectangle 13"/>
          <p:cNvSpPr>
            <a:spLocks noGrp="1" noChangeArrowheads="1"/>
          </p:cNvSpPr>
          <p:nvPr>
            <p:ph type="ftr" sz="quarter" idx="11"/>
          </p:nvPr>
        </p:nvSpPr>
        <p:spPr>
          <a:ln/>
        </p:spPr>
        <p:txBody>
          <a:bodyPr/>
          <a:lstStyle>
            <a:lvl1pPr>
              <a:defRPr/>
            </a:lvl1pPr>
          </a:lstStyle>
          <a:p>
            <a:pPr>
              <a:defRPr/>
            </a:pPr>
            <a:endParaRPr lang="ru-RU"/>
          </a:p>
        </p:txBody>
      </p:sp>
      <p:sp>
        <p:nvSpPr>
          <p:cNvPr id="6" name="Rectangle 14"/>
          <p:cNvSpPr>
            <a:spLocks noGrp="1" noChangeArrowheads="1"/>
          </p:cNvSpPr>
          <p:nvPr>
            <p:ph type="sldNum" sz="quarter" idx="12"/>
          </p:nvPr>
        </p:nvSpPr>
        <p:spPr>
          <a:ln/>
        </p:spPr>
        <p:txBody>
          <a:bodyPr/>
          <a:lstStyle>
            <a:lvl1pPr>
              <a:defRPr/>
            </a:lvl1pPr>
          </a:lstStyle>
          <a:p>
            <a:pPr>
              <a:defRPr/>
            </a:pPr>
            <a:fld id="{2C962E70-CF77-4F4C-BF42-A9C8047E8F28}" type="slidenum">
              <a:rPr lang="ru-RU"/>
              <a:pPr>
                <a:defRPr/>
              </a:pPr>
              <a:t>‹#›</a:t>
            </a:fld>
            <a:endParaRPr lang="ru-RU"/>
          </a:p>
        </p:txBody>
      </p:sp>
    </p:spTree>
    <p:extLst>
      <p:ext uri="{BB962C8B-B14F-4D97-AF65-F5344CB8AC3E}">
        <p14:creationId xmlns:p14="http://schemas.microsoft.com/office/powerpoint/2010/main" val="238911625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2"/>
          <p:cNvSpPr>
            <a:spLocks noGrp="1" noChangeArrowheads="1"/>
          </p:cNvSpPr>
          <p:nvPr>
            <p:ph type="dt" sz="quarter" idx="10"/>
          </p:nvPr>
        </p:nvSpPr>
        <p:spPr>
          <a:ln/>
        </p:spPr>
        <p:txBody>
          <a:bodyPr/>
          <a:lstStyle>
            <a:lvl1pPr>
              <a:defRPr/>
            </a:lvl1pPr>
          </a:lstStyle>
          <a:p>
            <a:pPr>
              <a:defRPr/>
            </a:pPr>
            <a:fld id="{66B04EBD-832F-4123-972A-09C49FD10C28}" type="datetimeFigureOut">
              <a:rPr lang="ru-RU"/>
              <a:pPr>
                <a:defRPr/>
              </a:pPr>
              <a:t>03.10.2011</a:t>
            </a:fld>
            <a:endParaRPr lang="ru-RU"/>
          </a:p>
        </p:txBody>
      </p:sp>
      <p:sp>
        <p:nvSpPr>
          <p:cNvPr id="5" name="Rectangle 13"/>
          <p:cNvSpPr>
            <a:spLocks noGrp="1" noChangeArrowheads="1"/>
          </p:cNvSpPr>
          <p:nvPr>
            <p:ph type="ftr" sz="quarter" idx="11"/>
          </p:nvPr>
        </p:nvSpPr>
        <p:spPr>
          <a:ln/>
        </p:spPr>
        <p:txBody>
          <a:bodyPr/>
          <a:lstStyle>
            <a:lvl1pPr>
              <a:defRPr/>
            </a:lvl1pPr>
          </a:lstStyle>
          <a:p>
            <a:pPr>
              <a:defRPr/>
            </a:pPr>
            <a:endParaRPr lang="ru-RU"/>
          </a:p>
        </p:txBody>
      </p:sp>
      <p:sp>
        <p:nvSpPr>
          <p:cNvPr id="6" name="Rectangle 14"/>
          <p:cNvSpPr>
            <a:spLocks noGrp="1" noChangeArrowheads="1"/>
          </p:cNvSpPr>
          <p:nvPr>
            <p:ph type="sldNum" sz="quarter" idx="12"/>
          </p:nvPr>
        </p:nvSpPr>
        <p:spPr>
          <a:ln/>
        </p:spPr>
        <p:txBody>
          <a:bodyPr/>
          <a:lstStyle>
            <a:lvl1pPr>
              <a:defRPr/>
            </a:lvl1pPr>
          </a:lstStyle>
          <a:p>
            <a:pPr>
              <a:defRPr/>
            </a:pPr>
            <a:fld id="{DFF2266F-E165-43CB-8DBA-3D5120AFE6D7}" type="slidenum">
              <a:rPr lang="ru-RU"/>
              <a:pPr>
                <a:defRPr/>
              </a:pPr>
              <a:t>‹#›</a:t>
            </a:fld>
            <a:endParaRPr lang="ru-RU"/>
          </a:p>
        </p:txBody>
      </p:sp>
    </p:spTree>
    <p:extLst>
      <p:ext uri="{BB962C8B-B14F-4D97-AF65-F5344CB8AC3E}">
        <p14:creationId xmlns:p14="http://schemas.microsoft.com/office/powerpoint/2010/main" val="387909025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371600" y="1676400"/>
            <a:ext cx="3352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876800" y="1676400"/>
            <a:ext cx="3352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2"/>
          <p:cNvSpPr>
            <a:spLocks noGrp="1" noChangeArrowheads="1"/>
          </p:cNvSpPr>
          <p:nvPr>
            <p:ph type="dt" sz="quarter" idx="10"/>
          </p:nvPr>
        </p:nvSpPr>
        <p:spPr>
          <a:ln/>
        </p:spPr>
        <p:txBody>
          <a:bodyPr/>
          <a:lstStyle>
            <a:lvl1pPr>
              <a:defRPr/>
            </a:lvl1pPr>
          </a:lstStyle>
          <a:p>
            <a:pPr>
              <a:defRPr/>
            </a:pPr>
            <a:fld id="{78DA6DDF-B7CE-4716-8666-75720A78E2EE}" type="datetimeFigureOut">
              <a:rPr lang="ru-RU"/>
              <a:pPr>
                <a:defRPr/>
              </a:pPr>
              <a:t>03.10.2011</a:t>
            </a:fld>
            <a:endParaRPr lang="ru-RU"/>
          </a:p>
        </p:txBody>
      </p:sp>
      <p:sp>
        <p:nvSpPr>
          <p:cNvPr id="6" name="Rectangle 13"/>
          <p:cNvSpPr>
            <a:spLocks noGrp="1" noChangeArrowheads="1"/>
          </p:cNvSpPr>
          <p:nvPr>
            <p:ph type="ftr" sz="quarter" idx="11"/>
          </p:nvPr>
        </p:nvSpPr>
        <p:spPr>
          <a:ln/>
        </p:spPr>
        <p:txBody>
          <a:bodyPr/>
          <a:lstStyle>
            <a:lvl1pPr>
              <a:defRPr/>
            </a:lvl1pPr>
          </a:lstStyle>
          <a:p>
            <a:pPr>
              <a:defRPr/>
            </a:pPr>
            <a:endParaRPr lang="ru-RU"/>
          </a:p>
        </p:txBody>
      </p:sp>
      <p:sp>
        <p:nvSpPr>
          <p:cNvPr id="7" name="Rectangle 14"/>
          <p:cNvSpPr>
            <a:spLocks noGrp="1" noChangeArrowheads="1"/>
          </p:cNvSpPr>
          <p:nvPr>
            <p:ph type="sldNum" sz="quarter" idx="12"/>
          </p:nvPr>
        </p:nvSpPr>
        <p:spPr>
          <a:ln/>
        </p:spPr>
        <p:txBody>
          <a:bodyPr/>
          <a:lstStyle>
            <a:lvl1pPr>
              <a:defRPr/>
            </a:lvl1pPr>
          </a:lstStyle>
          <a:p>
            <a:pPr>
              <a:defRPr/>
            </a:pPr>
            <a:fld id="{86FF0EB1-F30F-46A2-9156-B61DBCBC40ED}" type="slidenum">
              <a:rPr lang="ru-RU"/>
              <a:pPr>
                <a:defRPr/>
              </a:pPr>
              <a:t>‹#›</a:t>
            </a:fld>
            <a:endParaRPr lang="ru-RU"/>
          </a:p>
        </p:txBody>
      </p:sp>
    </p:spTree>
    <p:extLst>
      <p:ext uri="{BB962C8B-B14F-4D97-AF65-F5344CB8AC3E}">
        <p14:creationId xmlns:p14="http://schemas.microsoft.com/office/powerpoint/2010/main" val="188445463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2"/>
          <p:cNvSpPr>
            <a:spLocks noGrp="1" noChangeArrowheads="1"/>
          </p:cNvSpPr>
          <p:nvPr>
            <p:ph type="dt" sz="quarter" idx="10"/>
          </p:nvPr>
        </p:nvSpPr>
        <p:spPr>
          <a:ln/>
        </p:spPr>
        <p:txBody>
          <a:bodyPr/>
          <a:lstStyle>
            <a:lvl1pPr>
              <a:defRPr/>
            </a:lvl1pPr>
          </a:lstStyle>
          <a:p>
            <a:pPr>
              <a:defRPr/>
            </a:pPr>
            <a:fld id="{919DA890-9F20-45E4-93A1-F8F735CA9036}" type="datetimeFigureOut">
              <a:rPr lang="ru-RU"/>
              <a:pPr>
                <a:defRPr/>
              </a:pPr>
              <a:t>03.10.2011</a:t>
            </a:fld>
            <a:endParaRPr lang="ru-RU"/>
          </a:p>
        </p:txBody>
      </p:sp>
      <p:sp>
        <p:nvSpPr>
          <p:cNvPr id="8" name="Rectangle 13"/>
          <p:cNvSpPr>
            <a:spLocks noGrp="1" noChangeArrowheads="1"/>
          </p:cNvSpPr>
          <p:nvPr>
            <p:ph type="ftr" sz="quarter" idx="11"/>
          </p:nvPr>
        </p:nvSpPr>
        <p:spPr>
          <a:ln/>
        </p:spPr>
        <p:txBody>
          <a:bodyPr/>
          <a:lstStyle>
            <a:lvl1pPr>
              <a:defRPr/>
            </a:lvl1pPr>
          </a:lstStyle>
          <a:p>
            <a:pPr>
              <a:defRPr/>
            </a:pPr>
            <a:endParaRPr lang="ru-RU"/>
          </a:p>
        </p:txBody>
      </p:sp>
      <p:sp>
        <p:nvSpPr>
          <p:cNvPr id="9" name="Rectangle 14"/>
          <p:cNvSpPr>
            <a:spLocks noGrp="1" noChangeArrowheads="1"/>
          </p:cNvSpPr>
          <p:nvPr>
            <p:ph type="sldNum" sz="quarter" idx="12"/>
          </p:nvPr>
        </p:nvSpPr>
        <p:spPr>
          <a:ln/>
        </p:spPr>
        <p:txBody>
          <a:bodyPr/>
          <a:lstStyle>
            <a:lvl1pPr>
              <a:defRPr/>
            </a:lvl1pPr>
          </a:lstStyle>
          <a:p>
            <a:pPr>
              <a:defRPr/>
            </a:pPr>
            <a:fld id="{90DF1A85-4006-4B90-AC39-1C3FAAB8F789}" type="slidenum">
              <a:rPr lang="ru-RU"/>
              <a:pPr>
                <a:defRPr/>
              </a:pPr>
              <a:t>‹#›</a:t>
            </a:fld>
            <a:endParaRPr lang="ru-RU"/>
          </a:p>
        </p:txBody>
      </p:sp>
    </p:spTree>
    <p:extLst>
      <p:ext uri="{BB962C8B-B14F-4D97-AF65-F5344CB8AC3E}">
        <p14:creationId xmlns:p14="http://schemas.microsoft.com/office/powerpoint/2010/main" val="11248181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2"/>
          <p:cNvSpPr>
            <a:spLocks noGrp="1" noChangeArrowheads="1"/>
          </p:cNvSpPr>
          <p:nvPr>
            <p:ph type="dt" sz="quarter" idx="10"/>
          </p:nvPr>
        </p:nvSpPr>
        <p:spPr>
          <a:ln/>
        </p:spPr>
        <p:txBody>
          <a:bodyPr/>
          <a:lstStyle>
            <a:lvl1pPr>
              <a:defRPr/>
            </a:lvl1pPr>
          </a:lstStyle>
          <a:p>
            <a:pPr>
              <a:defRPr/>
            </a:pPr>
            <a:fld id="{F1473CE4-4B0A-49AD-A1D5-503101325EC0}" type="datetimeFigureOut">
              <a:rPr lang="ru-RU"/>
              <a:pPr>
                <a:defRPr/>
              </a:pPr>
              <a:t>03.10.2011</a:t>
            </a:fld>
            <a:endParaRPr lang="ru-RU"/>
          </a:p>
        </p:txBody>
      </p:sp>
      <p:sp>
        <p:nvSpPr>
          <p:cNvPr id="4" name="Rectangle 13"/>
          <p:cNvSpPr>
            <a:spLocks noGrp="1" noChangeArrowheads="1"/>
          </p:cNvSpPr>
          <p:nvPr>
            <p:ph type="ftr" sz="quarter" idx="11"/>
          </p:nvPr>
        </p:nvSpPr>
        <p:spPr>
          <a:ln/>
        </p:spPr>
        <p:txBody>
          <a:bodyPr/>
          <a:lstStyle>
            <a:lvl1pPr>
              <a:defRPr/>
            </a:lvl1pPr>
          </a:lstStyle>
          <a:p>
            <a:pPr>
              <a:defRPr/>
            </a:pPr>
            <a:endParaRPr lang="ru-RU"/>
          </a:p>
        </p:txBody>
      </p:sp>
      <p:sp>
        <p:nvSpPr>
          <p:cNvPr id="5" name="Rectangle 14"/>
          <p:cNvSpPr>
            <a:spLocks noGrp="1" noChangeArrowheads="1"/>
          </p:cNvSpPr>
          <p:nvPr>
            <p:ph type="sldNum" sz="quarter" idx="12"/>
          </p:nvPr>
        </p:nvSpPr>
        <p:spPr>
          <a:ln/>
        </p:spPr>
        <p:txBody>
          <a:bodyPr/>
          <a:lstStyle>
            <a:lvl1pPr>
              <a:defRPr/>
            </a:lvl1pPr>
          </a:lstStyle>
          <a:p>
            <a:pPr>
              <a:defRPr/>
            </a:pPr>
            <a:fld id="{C500A991-3681-460E-9C6E-CE886141EAF4}" type="slidenum">
              <a:rPr lang="ru-RU"/>
              <a:pPr>
                <a:defRPr/>
              </a:pPr>
              <a:t>‹#›</a:t>
            </a:fld>
            <a:endParaRPr lang="ru-RU"/>
          </a:p>
        </p:txBody>
      </p:sp>
    </p:spTree>
    <p:extLst>
      <p:ext uri="{BB962C8B-B14F-4D97-AF65-F5344CB8AC3E}">
        <p14:creationId xmlns:p14="http://schemas.microsoft.com/office/powerpoint/2010/main" val="28739802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2"/>
          <p:cNvSpPr>
            <a:spLocks noGrp="1" noChangeArrowheads="1"/>
          </p:cNvSpPr>
          <p:nvPr>
            <p:ph type="dt" sz="quarter" idx="10"/>
          </p:nvPr>
        </p:nvSpPr>
        <p:spPr>
          <a:ln/>
        </p:spPr>
        <p:txBody>
          <a:bodyPr/>
          <a:lstStyle>
            <a:lvl1pPr>
              <a:defRPr/>
            </a:lvl1pPr>
          </a:lstStyle>
          <a:p>
            <a:pPr>
              <a:defRPr/>
            </a:pPr>
            <a:fld id="{133B6076-58F6-4723-993E-7B2307172B5B}" type="datetimeFigureOut">
              <a:rPr lang="ru-RU"/>
              <a:pPr>
                <a:defRPr/>
              </a:pPr>
              <a:t>03.10.2011</a:t>
            </a:fld>
            <a:endParaRPr lang="ru-RU"/>
          </a:p>
        </p:txBody>
      </p:sp>
      <p:sp>
        <p:nvSpPr>
          <p:cNvPr id="3" name="Rectangle 13"/>
          <p:cNvSpPr>
            <a:spLocks noGrp="1" noChangeArrowheads="1"/>
          </p:cNvSpPr>
          <p:nvPr>
            <p:ph type="ftr" sz="quarter" idx="11"/>
          </p:nvPr>
        </p:nvSpPr>
        <p:spPr>
          <a:ln/>
        </p:spPr>
        <p:txBody>
          <a:bodyPr/>
          <a:lstStyle>
            <a:lvl1pPr>
              <a:defRPr/>
            </a:lvl1pPr>
          </a:lstStyle>
          <a:p>
            <a:pPr>
              <a:defRPr/>
            </a:pPr>
            <a:endParaRPr lang="ru-RU"/>
          </a:p>
        </p:txBody>
      </p:sp>
      <p:sp>
        <p:nvSpPr>
          <p:cNvPr id="4" name="Rectangle 14"/>
          <p:cNvSpPr>
            <a:spLocks noGrp="1" noChangeArrowheads="1"/>
          </p:cNvSpPr>
          <p:nvPr>
            <p:ph type="sldNum" sz="quarter" idx="12"/>
          </p:nvPr>
        </p:nvSpPr>
        <p:spPr>
          <a:ln/>
        </p:spPr>
        <p:txBody>
          <a:bodyPr/>
          <a:lstStyle>
            <a:lvl1pPr>
              <a:defRPr/>
            </a:lvl1pPr>
          </a:lstStyle>
          <a:p>
            <a:pPr>
              <a:defRPr/>
            </a:pPr>
            <a:fld id="{85574DD4-7C86-460E-8479-44A7F1E7052D}" type="slidenum">
              <a:rPr lang="ru-RU"/>
              <a:pPr>
                <a:defRPr/>
              </a:pPr>
              <a:t>‹#›</a:t>
            </a:fld>
            <a:endParaRPr lang="ru-RU"/>
          </a:p>
        </p:txBody>
      </p:sp>
    </p:spTree>
    <p:extLst>
      <p:ext uri="{BB962C8B-B14F-4D97-AF65-F5344CB8AC3E}">
        <p14:creationId xmlns:p14="http://schemas.microsoft.com/office/powerpoint/2010/main" val="131238551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2"/>
          <p:cNvSpPr>
            <a:spLocks noGrp="1" noChangeArrowheads="1"/>
          </p:cNvSpPr>
          <p:nvPr>
            <p:ph type="dt" sz="quarter" idx="10"/>
          </p:nvPr>
        </p:nvSpPr>
        <p:spPr>
          <a:ln/>
        </p:spPr>
        <p:txBody>
          <a:bodyPr/>
          <a:lstStyle>
            <a:lvl1pPr>
              <a:defRPr/>
            </a:lvl1pPr>
          </a:lstStyle>
          <a:p>
            <a:pPr>
              <a:defRPr/>
            </a:pPr>
            <a:fld id="{75DD55DE-A59A-43A0-B667-9E0665C57467}" type="datetimeFigureOut">
              <a:rPr lang="ru-RU"/>
              <a:pPr>
                <a:defRPr/>
              </a:pPr>
              <a:t>03.10.2011</a:t>
            </a:fld>
            <a:endParaRPr lang="ru-RU"/>
          </a:p>
        </p:txBody>
      </p:sp>
      <p:sp>
        <p:nvSpPr>
          <p:cNvPr id="6" name="Rectangle 13"/>
          <p:cNvSpPr>
            <a:spLocks noGrp="1" noChangeArrowheads="1"/>
          </p:cNvSpPr>
          <p:nvPr>
            <p:ph type="ftr" sz="quarter" idx="11"/>
          </p:nvPr>
        </p:nvSpPr>
        <p:spPr>
          <a:ln/>
        </p:spPr>
        <p:txBody>
          <a:bodyPr/>
          <a:lstStyle>
            <a:lvl1pPr>
              <a:defRPr/>
            </a:lvl1pPr>
          </a:lstStyle>
          <a:p>
            <a:pPr>
              <a:defRPr/>
            </a:pPr>
            <a:endParaRPr lang="ru-RU"/>
          </a:p>
        </p:txBody>
      </p:sp>
      <p:sp>
        <p:nvSpPr>
          <p:cNvPr id="7" name="Rectangle 14"/>
          <p:cNvSpPr>
            <a:spLocks noGrp="1" noChangeArrowheads="1"/>
          </p:cNvSpPr>
          <p:nvPr>
            <p:ph type="sldNum" sz="quarter" idx="12"/>
          </p:nvPr>
        </p:nvSpPr>
        <p:spPr>
          <a:ln/>
        </p:spPr>
        <p:txBody>
          <a:bodyPr/>
          <a:lstStyle>
            <a:lvl1pPr>
              <a:defRPr/>
            </a:lvl1pPr>
          </a:lstStyle>
          <a:p>
            <a:pPr>
              <a:defRPr/>
            </a:pPr>
            <a:fld id="{65B9597D-E4B7-4B91-A341-392CFE5B8915}" type="slidenum">
              <a:rPr lang="ru-RU"/>
              <a:pPr>
                <a:defRPr/>
              </a:pPr>
              <a:t>‹#›</a:t>
            </a:fld>
            <a:endParaRPr lang="ru-RU"/>
          </a:p>
        </p:txBody>
      </p:sp>
    </p:spTree>
    <p:extLst>
      <p:ext uri="{BB962C8B-B14F-4D97-AF65-F5344CB8AC3E}">
        <p14:creationId xmlns:p14="http://schemas.microsoft.com/office/powerpoint/2010/main" val="172108732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2"/>
          <p:cNvSpPr>
            <a:spLocks noGrp="1" noChangeArrowheads="1"/>
          </p:cNvSpPr>
          <p:nvPr>
            <p:ph type="dt" sz="quarter" idx="10"/>
          </p:nvPr>
        </p:nvSpPr>
        <p:spPr>
          <a:ln/>
        </p:spPr>
        <p:txBody>
          <a:bodyPr/>
          <a:lstStyle>
            <a:lvl1pPr>
              <a:defRPr/>
            </a:lvl1pPr>
          </a:lstStyle>
          <a:p>
            <a:pPr>
              <a:defRPr/>
            </a:pPr>
            <a:fld id="{869C45E3-57D9-4F39-A26D-A6B8E399389B}" type="datetimeFigureOut">
              <a:rPr lang="ru-RU"/>
              <a:pPr>
                <a:defRPr/>
              </a:pPr>
              <a:t>03.10.2011</a:t>
            </a:fld>
            <a:endParaRPr lang="ru-RU"/>
          </a:p>
        </p:txBody>
      </p:sp>
      <p:sp>
        <p:nvSpPr>
          <p:cNvPr id="6" name="Rectangle 13"/>
          <p:cNvSpPr>
            <a:spLocks noGrp="1" noChangeArrowheads="1"/>
          </p:cNvSpPr>
          <p:nvPr>
            <p:ph type="ftr" sz="quarter" idx="11"/>
          </p:nvPr>
        </p:nvSpPr>
        <p:spPr>
          <a:ln/>
        </p:spPr>
        <p:txBody>
          <a:bodyPr/>
          <a:lstStyle>
            <a:lvl1pPr>
              <a:defRPr/>
            </a:lvl1pPr>
          </a:lstStyle>
          <a:p>
            <a:pPr>
              <a:defRPr/>
            </a:pPr>
            <a:endParaRPr lang="ru-RU"/>
          </a:p>
        </p:txBody>
      </p:sp>
      <p:sp>
        <p:nvSpPr>
          <p:cNvPr id="7" name="Rectangle 14"/>
          <p:cNvSpPr>
            <a:spLocks noGrp="1" noChangeArrowheads="1"/>
          </p:cNvSpPr>
          <p:nvPr>
            <p:ph type="sldNum" sz="quarter" idx="12"/>
          </p:nvPr>
        </p:nvSpPr>
        <p:spPr>
          <a:ln/>
        </p:spPr>
        <p:txBody>
          <a:bodyPr/>
          <a:lstStyle>
            <a:lvl1pPr>
              <a:defRPr/>
            </a:lvl1pPr>
          </a:lstStyle>
          <a:p>
            <a:pPr>
              <a:defRPr/>
            </a:pPr>
            <a:fld id="{FBB7B91F-1FB9-40E2-9367-AF27E7ECA781}" type="slidenum">
              <a:rPr lang="ru-RU"/>
              <a:pPr>
                <a:defRPr/>
              </a:pPr>
              <a:t>‹#›</a:t>
            </a:fld>
            <a:endParaRPr lang="ru-RU"/>
          </a:p>
        </p:txBody>
      </p:sp>
    </p:spTree>
    <p:extLst>
      <p:ext uri="{BB962C8B-B14F-4D97-AF65-F5344CB8AC3E}">
        <p14:creationId xmlns:p14="http://schemas.microsoft.com/office/powerpoint/2010/main" val="57437058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1370013" y="381000"/>
            <a:ext cx="68595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7" rIns="92075" bIns="46037" numCol="1" anchor="b" anchorCtr="0" compatLnSpc="1">
            <a:prstTxWarp prst="textNoShape">
              <a:avLst/>
            </a:prstTxWarp>
          </a:bodyPr>
          <a:lstStyle/>
          <a:p>
            <a:pPr lvl="0"/>
            <a:r>
              <a:rPr lang="ru-RU" smtClean="0"/>
              <a:t>Образец заголовка</a:t>
            </a:r>
          </a:p>
        </p:txBody>
      </p:sp>
      <p:sp>
        <p:nvSpPr>
          <p:cNvPr id="1027" name="Rectangle 8"/>
          <p:cNvSpPr>
            <a:spLocks noGrp="1" noChangeArrowheads="1"/>
          </p:cNvSpPr>
          <p:nvPr>
            <p:ph type="body" idx="1"/>
          </p:nvPr>
        </p:nvSpPr>
        <p:spPr bwMode="auto">
          <a:xfrm>
            <a:off x="1371600" y="1676400"/>
            <a:ext cx="6858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7" rIns="92075" bIns="46037"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36" name="Rectangle 12"/>
          <p:cNvSpPr>
            <a:spLocks noGrp="1" noChangeArrowheads="1"/>
          </p:cNvSpPr>
          <p:nvPr>
            <p:ph type="dt" sz="quarter" idx="2"/>
          </p:nvPr>
        </p:nvSpPr>
        <p:spPr bwMode="auto">
          <a:xfrm>
            <a:off x="228600" y="6326188"/>
            <a:ext cx="1905000" cy="379412"/>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eaLnBrk="1" fontAlgn="auto" hangingPunct="1">
              <a:spcBef>
                <a:spcPts val="0"/>
              </a:spcBef>
              <a:spcAft>
                <a:spcPts val="0"/>
              </a:spcAft>
              <a:defRPr kumimoji="0" sz="1200">
                <a:latin typeface="+mn-lt"/>
              </a:defRPr>
            </a:lvl1pPr>
          </a:lstStyle>
          <a:p>
            <a:pPr>
              <a:defRPr/>
            </a:pPr>
            <a:fld id="{2414627D-CD9A-4417-BE87-AB63E607C00A}" type="datetimeFigureOut">
              <a:rPr lang="ru-RU"/>
              <a:pPr>
                <a:defRPr/>
              </a:pPr>
              <a:t>03.10.2011</a:t>
            </a:fld>
            <a:endParaRPr lang="ru-RU"/>
          </a:p>
        </p:txBody>
      </p:sp>
      <p:sp>
        <p:nvSpPr>
          <p:cNvPr id="1037" name="Rectangle 13"/>
          <p:cNvSpPr>
            <a:spLocks noGrp="1" noChangeArrowheads="1"/>
          </p:cNvSpPr>
          <p:nvPr>
            <p:ph type="ftr" sz="quarter" idx="3"/>
          </p:nvPr>
        </p:nvSpPr>
        <p:spPr bwMode="auto">
          <a:xfrm>
            <a:off x="2286000" y="6324600"/>
            <a:ext cx="2895600" cy="379413"/>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eaLnBrk="1" fontAlgn="auto" hangingPunct="1">
              <a:spcBef>
                <a:spcPts val="0"/>
              </a:spcBef>
              <a:spcAft>
                <a:spcPts val="0"/>
              </a:spcAft>
              <a:defRPr kumimoji="0" sz="1200">
                <a:latin typeface="+mn-lt"/>
              </a:defRPr>
            </a:lvl1pPr>
          </a:lstStyle>
          <a:p>
            <a:pPr>
              <a:defRPr/>
            </a:pPr>
            <a:endParaRPr lang="ru-RU"/>
          </a:p>
        </p:txBody>
      </p:sp>
      <p:sp>
        <p:nvSpPr>
          <p:cNvPr id="1038" name="Rectangle 14"/>
          <p:cNvSpPr>
            <a:spLocks noGrp="1" noChangeArrowheads="1"/>
          </p:cNvSpPr>
          <p:nvPr>
            <p:ph type="sldNum" sz="quarter" idx="4"/>
          </p:nvPr>
        </p:nvSpPr>
        <p:spPr bwMode="auto">
          <a:xfrm>
            <a:off x="5410200" y="6324600"/>
            <a:ext cx="1905000" cy="379413"/>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eaLnBrk="1" fontAlgn="auto" hangingPunct="1">
              <a:spcBef>
                <a:spcPts val="0"/>
              </a:spcBef>
              <a:spcAft>
                <a:spcPts val="0"/>
              </a:spcAft>
              <a:defRPr kumimoji="0" sz="1200" b="1">
                <a:latin typeface="+mn-lt"/>
              </a:defRPr>
            </a:lvl1pPr>
          </a:lstStyle>
          <a:p>
            <a:pPr>
              <a:defRPr/>
            </a:pPr>
            <a:fld id="{A5A32E71-8332-4025-B701-1CF48E16AB2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07"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ransition/>
  <p:txStyles>
    <p:titleStyle>
      <a:lvl1pPr algn="l" rtl="0" eaLnBrk="0" fontAlgn="base" hangingPunct="0">
        <a:spcBef>
          <a:spcPct val="0"/>
        </a:spcBef>
        <a:spcAft>
          <a:spcPct val="0"/>
        </a:spcAft>
        <a:defRPr sz="3200" b="1">
          <a:solidFill>
            <a:srgbClr val="000000"/>
          </a:solidFill>
          <a:latin typeface="+mj-lt"/>
          <a:ea typeface="+mj-ea"/>
          <a:cs typeface="+mj-cs"/>
        </a:defRPr>
      </a:lvl1pPr>
      <a:lvl2pPr algn="l" rtl="0" eaLnBrk="0" fontAlgn="base" hangingPunct="0">
        <a:spcBef>
          <a:spcPct val="0"/>
        </a:spcBef>
        <a:spcAft>
          <a:spcPct val="0"/>
        </a:spcAft>
        <a:defRPr sz="3200" b="1">
          <a:solidFill>
            <a:srgbClr val="000000"/>
          </a:solidFill>
          <a:latin typeface="Tahoma" pitchFamily="34" charset="0"/>
        </a:defRPr>
      </a:lvl2pPr>
      <a:lvl3pPr algn="l" rtl="0" eaLnBrk="0" fontAlgn="base" hangingPunct="0">
        <a:spcBef>
          <a:spcPct val="0"/>
        </a:spcBef>
        <a:spcAft>
          <a:spcPct val="0"/>
        </a:spcAft>
        <a:defRPr sz="3200" b="1">
          <a:solidFill>
            <a:srgbClr val="000000"/>
          </a:solidFill>
          <a:latin typeface="Tahoma" pitchFamily="34" charset="0"/>
        </a:defRPr>
      </a:lvl3pPr>
      <a:lvl4pPr algn="l" rtl="0" eaLnBrk="0" fontAlgn="base" hangingPunct="0">
        <a:spcBef>
          <a:spcPct val="0"/>
        </a:spcBef>
        <a:spcAft>
          <a:spcPct val="0"/>
        </a:spcAft>
        <a:defRPr sz="3200" b="1">
          <a:solidFill>
            <a:srgbClr val="000000"/>
          </a:solidFill>
          <a:latin typeface="Tahoma" pitchFamily="34" charset="0"/>
        </a:defRPr>
      </a:lvl4pPr>
      <a:lvl5pPr algn="l" rtl="0" eaLnBrk="0" fontAlgn="base" hangingPunct="0">
        <a:spcBef>
          <a:spcPct val="0"/>
        </a:spcBef>
        <a:spcAft>
          <a:spcPct val="0"/>
        </a:spcAft>
        <a:defRPr sz="3200" b="1">
          <a:solidFill>
            <a:srgbClr val="000000"/>
          </a:solidFill>
          <a:latin typeface="Tahoma" pitchFamily="34" charset="0"/>
        </a:defRPr>
      </a:lvl5pPr>
      <a:lvl6pPr marL="457200" algn="l" rtl="0" eaLnBrk="1" fontAlgn="base" hangingPunct="1">
        <a:spcBef>
          <a:spcPct val="0"/>
        </a:spcBef>
        <a:spcAft>
          <a:spcPct val="0"/>
        </a:spcAft>
        <a:defRPr sz="3200" b="1">
          <a:solidFill>
            <a:srgbClr val="000000"/>
          </a:solidFill>
          <a:latin typeface="Tahoma" pitchFamily="34" charset="0"/>
        </a:defRPr>
      </a:lvl6pPr>
      <a:lvl7pPr marL="914400" algn="l" rtl="0" eaLnBrk="1" fontAlgn="base" hangingPunct="1">
        <a:spcBef>
          <a:spcPct val="0"/>
        </a:spcBef>
        <a:spcAft>
          <a:spcPct val="0"/>
        </a:spcAft>
        <a:defRPr sz="3200" b="1">
          <a:solidFill>
            <a:srgbClr val="000000"/>
          </a:solidFill>
          <a:latin typeface="Tahoma" pitchFamily="34" charset="0"/>
        </a:defRPr>
      </a:lvl7pPr>
      <a:lvl8pPr marL="1371600" algn="l" rtl="0" eaLnBrk="1" fontAlgn="base" hangingPunct="1">
        <a:spcBef>
          <a:spcPct val="0"/>
        </a:spcBef>
        <a:spcAft>
          <a:spcPct val="0"/>
        </a:spcAft>
        <a:defRPr sz="3200" b="1">
          <a:solidFill>
            <a:srgbClr val="000000"/>
          </a:solidFill>
          <a:latin typeface="Tahoma" pitchFamily="34" charset="0"/>
        </a:defRPr>
      </a:lvl8pPr>
      <a:lvl9pPr marL="1828800" algn="l" rtl="0" eaLnBrk="1" fontAlgn="base" hangingPunct="1">
        <a:spcBef>
          <a:spcPct val="0"/>
        </a:spcBef>
        <a:spcAft>
          <a:spcPct val="0"/>
        </a:spcAft>
        <a:defRPr sz="3200" b="1">
          <a:solidFill>
            <a:srgbClr val="000000"/>
          </a:solidFill>
          <a:latin typeface="Tahoma" pitchFamily="34" charset="0"/>
        </a:defRPr>
      </a:lvl9pPr>
    </p:titleStyle>
    <p:bodyStyle>
      <a:lvl1pPr marL="342900" indent="-342900" algn="l" rtl="0" eaLnBrk="0" fontAlgn="base" hangingPunct="0">
        <a:spcBef>
          <a:spcPct val="20000"/>
        </a:spcBef>
        <a:spcAft>
          <a:spcPct val="0"/>
        </a:spcAft>
        <a:buChar char="•"/>
        <a:defRPr sz="24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200">
          <a:solidFill>
            <a:srgbClr val="000000"/>
          </a:solidFill>
          <a:latin typeface="+mn-lt"/>
        </a:defRPr>
      </a:lvl2pPr>
      <a:lvl3pPr marL="1143000" indent="-228600" algn="l" rtl="0" eaLnBrk="0" fontAlgn="base" hangingPunct="0">
        <a:spcBef>
          <a:spcPct val="20000"/>
        </a:spcBef>
        <a:spcAft>
          <a:spcPct val="0"/>
        </a:spcAft>
        <a:buChar char="•"/>
        <a:defRPr sz="2000">
          <a:solidFill>
            <a:srgbClr val="000000"/>
          </a:solidFill>
          <a:latin typeface="+mn-lt"/>
        </a:defRPr>
      </a:lvl3pPr>
      <a:lvl4pPr marL="1600200" indent="-228600" algn="l" rtl="0" eaLnBrk="0" fontAlgn="base" hangingPunct="0">
        <a:spcBef>
          <a:spcPct val="20000"/>
        </a:spcBef>
        <a:spcAft>
          <a:spcPct val="0"/>
        </a:spcAft>
        <a:buChar char="–"/>
        <a:defRPr sz="2000">
          <a:solidFill>
            <a:srgbClr val="000000"/>
          </a:solidFill>
          <a:latin typeface="+mn-lt"/>
        </a:defRPr>
      </a:lvl4pPr>
      <a:lvl5pPr marL="2057400" indent="-228600" algn="l" rtl="0" eaLnBrk="0" fontAlgn="base" hangingPunct="0">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a:solidFill>
            <a:srgbClr val="000000"/>
          </a:solidFill>
          <a:latin typeface="+mn-lt"/>
        </a:defRPr>
      </a:lvl6pPr>
      <a:lvl7pPr marL="2971800" indent="-228600" algn="l" rtl="0" eaLnBrk="1" fontAlgn="base" hangingPunct="1">
        <a:spcBef>
          <a:spcPct val="20000"/>
        </a:spcBef>
        <a:spcAft>
          <a:spcPct val="0"/>
        </a:spcAft>
        <a:buChar char="•"/>
        <a:defRPr>
          <a:solidFill>
            <a:srgbClr val="000000"/>
          </a:solidFill>
          <a:latin typeface="+mn-lt"/>
        </a:defRPr>
      </a:lvl7pPr>
      <a:lvl8pPr marL="3429000" indent="-228600" algn="l" rtl="0" eaLnBrk="1" fontAlgn="base" hangingPunct="1">
        <a:spcBef>
          <a:spcPct val="20000"/>
        </a:spcBef>
        <a:spcAft>
          <a:spcPct val="0"/>
        </a:spcAft>
        <a:buChar char="•"/>
        <a:defRPr>
          <a:solidFill>
            <a:srgbClr val="000000"/>
          </a:solidFill>
          <a:latin typeface="+mn-lt"/>
        </a:defRPr>
      </a:lvl8pPr>
      <a:lvl9pPr marL="3886200" indent="-228600" algn="l" rtl="0" eaLnBrk="1" fontAlgn="base" hangingPunct="1">
        <a:spcBef>
          <a:spcPct val="20000"/>
        </a:spcBef>
        <a:spcAft>
          <a:spcPct val="0"/>
        </a:spcAft>
        <a:buChar char="•"/>
        <a:defRPr>
          <a:solidFill>
            <a:srgbClr val="000000"/>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Layout" Target="../diagrams/layout1.xml"/><Relationship Id="rId7" Type="http://schemas.openxmlformats.org/officeDocument/2006/relationships/image" Target="../media/image29.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32.jpeg"/><Relationship Id="rId7" Type="http://schemas.openxmlformats.org/officeDocument/2006/relationships/diagramLayout" Target="../diagrams/layout2.xml"/><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diagramData" Target="../diagrams/data2.xml"/><Relationship Id="rId5" Type="http://schemas.openxmlformats.org/officeDocument/2006/relationships/image" Target="../media/image34.jpeg"/><Relationship Id="rId10" Type="http://schemas.microsoft.com/office/2007/relationships/diagramDrawing" Target="../diagrams/drawing2.xml"/><Relationship Id="rId4" Type="http://schemas.openxmlformats.org/officeDocument/2006/relationships/image" Target="../media/image33.jpeg"/><Relationship Id="rId9" Type="http://schemas.openxmlformats.org/officeDocument/2006/relationships/diagramColors" Target="../diagrams/colors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wmf"/><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ctrTitle" sz="quarter"/>
          </p:nvPr>
        </p:nvSpPr>
        <p:spPr>
          <a:xfrm>
            <a:off x="2428875" y="2000250"/>
            <a:ext cx="4954588" cy="1219200"/>
          </a:xfrm>
        </p:spPr>
        <p:txBody>
          <a:bodyPr/>
          <a:lstStyle/>
          <a:p>
            <a:pPr algn="ctr" eaLnBrk="1" hangingPunct="1"/>
            <a:r>
              <a:rPr lang="ru-RU" smtClean="0"/>
              <a:t>Водные ресурсы</a:t>
            </a:r>
          </a:p>
        </p:txBody>
      </p:sp>
      <p:sp>
        <p:nvSpPr>
          <p:cNvPr id="3075" name="Подзаголовок 2"/>
          <p:cNvSpPr>
            <a:spLocks noGrp="1"/>
          </p:cNvSpPr>
          <p:nvPr>
            <p:ph type="subTitle" sz="quarter" idx="1"/>
          </p:nvPr>
        </p:nvSpPr>
        <p:spPr>
          <a:xfrm>
            <a:off x="5643563" y="5786438"/>
            <a:ext cx="3028950" cy="654050"/>
          </a:xfrm>
        </p:spPr>
        <p:txBody>
          <a:bodyPr/>
          <a:lstStyle/>
          <a:p>
            <a:pPr eaLnBrk="1" hangingPunct="1"/>
            <a:r>
              <a:rPr lang="ru-RU" sz="2000" smtClean="0"/>
              <a:t>Ванина Татьяна</a:t>
            </a:r>
          </a:p>
          <a:p>
            <a:pPr eaLnBrk="1" hangingPunct="1"/>
            <a:endParaRPr lang="ru-RU" sz="20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
          <p:cNvSpPr>
            <a:spLocks noChangeArrowheads="1"/>
          </p:cNvSpPr>
          <p:nvPr/>
        </p:nvSpPr>
        <p:spPr bwMode="auto">
          <a:xfrm>
            <a:off x="857224" y="214290"/>
            <a:ext cx="7572428" cy="5847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ru-RU" sz="3200" b="1" dirty="0">
                <a:solidFill>
                  <a:srgbClr val="000000"/>
                </a:solidFill>
              </a:rPr>
              <a:t>Рыболовство и охота</a:t>
            </a:r>
          </a:p>
        </p:txBody>
      </p:sp>
      <p:pic>
        <p:nvPicPr>
          <p:cNvPr id="7" name="Рисунок 6" descr="foto018.jpg"/>
          <p:cNvPicPr>
            <a:picLocks noChangeAspect="1"/>
          </p:cNvPicPr>
          <p:nvPr/>
        </p:nvPicPr>
        <p:blipFill>
          <a:blip r:embed="rId2"/>
          <a:stretch>
            <a:fillRect/>
          </a:stretch>
        </p:blipFill>
        <p:spPr>
          <a:xfrm>
            <a:off x="571500" y="1125538"/>
            <a:ext cx="3571875" cy="2678112"/>
          </a:xfrm>
          <a:prstGeom prst="rect">
            <a:avLst/>
          </a:prstGeom>
          <a:ln>
            <a:noFill/>
          </a:ln>
          <a:effectLst>
            <a:outerShdw blurRad="292100" dist="139700" dir="2700000" algn="tl" rotWithShape="0">
              <a:srgbClr val="333333">
                <a:alpha val="65000"/>
              </a:srgbClr>
            </a:outerShdw>
          </a:effectLst>
        </p:spPr>
      </p:pic>
      <p:sp>
        <p:nvSpPr>
          <p:cNvPr id="10" name="TextBox 9"/>
          <p:cNvSpPr txBox="1">
            <a:spLocks noChangeArrowheads="1"/>
          </p:cNvSpPr>
          <p:nvPr/>
        </p:nvSpPr>
        <p:spPr bwMode="auto">
          <a:xfrm>
            <a:off x="4357688" y="1214438"/>
            <a:ext cx="4357687"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solidFill>
                  <a:srgbClr val="000000"/>
                </a:solidFill>
                <a:latin typeface="Tahoma" pitchFamily="34" charset="0"/>
              </a:rPr>
              <a:t>В течение многих лет лов рыбы производился в ряде внутренних водоёмов (бассейне Волги, в Ладожском и Онежском озёрах). В результате интенсивного лова рыбные ресурсы всех этих водоёмов сократились, особенно ценных видов. В связи с этим большое значение приобретает рыбоводство.</a:t>
            </a:r>
          </a:p>
        </p:txBody>
      </p:sp>
      <p:pic>
        <p:nvPicPr>
          <p:cNvPr id="12" name="Рисунок 11" descr="дельта Волги.jpg"/>
          <p:cNvPicPr>
            <a:picLocks noChangeAspect="1"/>
          </p:cNvPicPr>
          <p:nvPr/>
        </p:nvPicPr>
        <p:blipFill>
          <a:blip r:embed="rId3"/>
          <a:stretch>
            <a:fillRect/>
          </a:stretch>
        </p:blipFill>
        <p:spPr>
          <a:xfrm>
            <a:off x="571500" y="3929063"/>
            <a:ext cx="3643313" cy="2714625"/>
          </a:xfrm>
          <a:prstGeom prst="rect">
            <a:avLst/>
          </a:prstGeom>
          <a:ln>
            <a:noFill/>
          </a:ln>
          <a:effectLst>
            <a:outerShdw blurRad="292100" dist="139700" dir="2700000" algn="tl" rotWithShape="0">
              <a:srgbClr val="333333">
                <a:alpha val="65000"/>
              </a:srgbClr>
            </a:outerShdw>
          </a:effectLst>
        </p:spPr>
      </p:pic>
      <p:pic>
        <p:nvPicPr>
          <p:cNvPr id="13" name="Рисунок 12" descr="Реки России богаты рыбой.jpg"/>
          <p:cNvPicPr>
            <a:picLocks noChangeAspect="1"/>
          </p:cNvPicPr>
          <p:nvPr/>
        </p:nvPicPr>
        <p:blipFill>
          <a:blip r:embed="rId4"/>
          <a:stretch>
            <a:fillRect/>
          </a:stretch>
        </p:blipFill>
        <p:spPr>
          <a:xfrm>
            <a:off x="5072063" y="3922713"/>
            <a:ext cx="3643312" cy="27336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edge">
                                      <p:cBhvr>
                                        <p:cTn id="14" dur="2000"/>
                                        <p:tgtEl>
                                          <p:spTgt spid="7"/>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strVal val="#ppt_w*0.70"/>
                                          </p:val>
                                        </p:tav>
                                        <p:tav tm="100000">
                                          <p:val>
                                            <p:strVal val="#ppt_w"/>
                                          </p:val>
                                        </p:tav>
                                      </p:tavLst>
                                    </p:anim>
                                    <p:anim calcmode="lin" valueType="num">
                                      <p:cBhvr>
                                        <p:cTn id="18" dur="1000" fill="hold"/>
                                        <p:tgtEl>
                                          <p:spTgt spid="10"/>
                                        </p:tgtEl>
                                        <p:attrNameLst>
                                          <p:attrName>ppt_h</p:attrName>
                                        </p:attrNameLst>
                                      </p:cBhvr>
                                      <p:tavLst>
                                        <p:tav tm="0">
                                          <p:val>
                                            <p:strVal val="#ppt_h"/>
                                          </p:val>
                                        </p:tav>
                                        <p:tav tm="100000">
                                          <p:val>
                                            <p:strVal val="#ppt_h"/>
                                          </p:val>
                                        </p:tav>
                                      </p:tavLst>
                                    </p:anim>
                                    <p:animEffect transition="in" filter="fade">
                                      <p:cBhvr>
                                        <p:cTn id="19" dur="1000"/>
                                        <p:tgtEl>
                                          <p:spTgt spid="10"/>
                                        </p:tgtEl>
                                      </p:cBhvr>
                                    </p:animEffect>
                                  </p:childTnLst>
                                </p:cTn>
                              </p:par>
                            </p:childTnLst>
                          </p:cTn>
                        </p:par>
                        <p:par>
                          <p:cTn id="20" fill="hold" nodeType="afterGroup">
                            <p:stCondLst>
                              <p:cond delay="2000"/>
                            </p:stCondLst>
                            <p:childTnLst>
                              <p:par>
                                <p:cTn id="21" presetID="2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edge">
                                      <p:cBhvr>
                                        <p:cTn id="23" dur="2000"/>
                                        <p:tgtEl>
                                          <p:spTgt spid="12"/>
                                        </p:tgtEl>
                                      </p:cBhvr>
                                    </p:animEffect>
                                  </p:childTnLst>
                                </p:cTn>
                              </p:par>
                            </p:childTnLst>
                          </p:cTn>
                        </p:par>
                        <p:par>
                          <p:cTn id="24" fill="hold" nodeType="afterGroup">
                            <p:stCondLst>
                              <p:cond delay="4000"/>
                            </p:stCondLst>
                            <p:childTnLst>
                              <p:par>
                                <p:cTn id="25" presetID="2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edge">
                                      <p:cBhvr>
                                        <p:cTn id="2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Химкинское водохранилище.jpg"/>
          <p:cNvPicPr>
            <a:picLocks noGrp="1" noChangeAspect="1"/>
          </p:cNvPicPr>
          <p:nvPr>
            <p:ph idx="1"/>
          </p:nvPr>
        </p:nvPicPr>
        <p:blipFill>
          <a:blip r:embed="rId2"/>
          <a:stretch>
            <a:fillRect/>
          </a:stretch>
        </p:blipFill>
        <p:spPr>
          <a:xfrm>
            <a:off x="5251450" y="1071563"/>
            <a:ext cx="3429000" cy="2286000"/>
          </a:xfrm>
          <a:effectLst>
            <a:outerShdw blurRad="292100" dist="139700" dir="2700000" algn="tl" rotWithShape="0">
              <a:srgbClr val="333333">
                <a:alpha val="65000"/>
              </a:srgbClr>
            </a:outerShdw>
          </a:effectLst>
        </p:spPr>
      </p:pic>
      <p:sp>
        <p:nvSpPr>
          <p:cNvPr id="5" name="Rectangle 25"/>
          <p:cNvSpPr>
            <a:spLocks noChangeArrowheads="1"/>
          </p:cNvSpPr>
          <p:nvPr/>
        </p:nvSpPr>
        <p:spPr bwMode="auto">
          <a:xfrm>
            <a:off x="785786" y="214290"/>
            <a:ext cx="7858180" cy="52322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ru-RU" sz="2800" b="1" dirty="0">
                <a:solidFill>
                  <a:srgbClr val="000000"/>
                </a:solidFill>
              </a:rPr>
              <a:t>Место отдыха и занятия спортом</a:t>
            </a:r>
          </a:p>
        </p:txBody>
      </p:sp>
      <p:pic>
        <p:nvPicPr>
          <p:cNvPr id="7" name="Рисунок 6" descr="dscf0023.jpg"/>
          <p:cNvPicPr>
            <a:picLocks noChangeAspect="1"/>
          </p:cNvPicPr>
          <p:nvPr/>
        </p:nvPicPr>
        <p:blipFill>
          <a:blip r:embed="rId3"/>
          <a:stretch>
            <a:fillRect/>
          </a:stretch>
        </p:blipFill>
        <p:spPr>
          <a:xfrm>
            <a:off x="357188" y="1071563"/>
            <a:ext cx="3494087" cy="2314575"/>
          </a:xfrm>
          <a:prstGeom prst="rect">
            <a:avLst/>
          </a:prstGeom>
          <a:ln>
            <a:noFill/>
          </a:ln>
          <a:effectLst>
            <a:outerShdw blurRad="292100" dist="139700" dir="2700000" algn="tl" rotWithShape="0">
              <a:srgbClr val="333333">
                <a:alpha val="65000"/>
              </a:srgbClr>
            </a:outerShdw>
          </a:effectLst>
        </p:spPr>
      </p:pic>
      <p:sp>
        <p:nvSpPr>
          <p:cNvPr id="8" name="TextBox 7"/>
          <p:cNvSpPr txBox="1">
            <a:spLocks noChangeArrowheads="1"/>
          </p:cNvSpPr>
          <p:nvPr/>
        </p:nvSpPr>
        <p:spPr bwMode="auto">
          <a:xfrm>
            <a:off x="285750" y="3429000"/>
            <a:ext cx="86439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solidFill>
                  <a:srgbClr val="000000"/>
                </a:solidFill>
                <a:latin typeface="Tahoma" pitchFamily="34" charset="0"/>
              </a:rPr>
              <a:t>Важную роль для организации и лечения людей имеют природные рекреационные ресурсы России. К ним можно отнести: минеральные источники (для питья и принятия ванн), геотермальные источники, побережья рек и водохранилищ.</a:t>
            </a:r>
          </a:p>
        </p:txBody>
      </p:sp>
      <p:pic>
        <p:nvPicPr>
          <p:cNvPr id="9" name="Рисунок 8" descr="IMAGE0016.JPG"/>
          <p:cNvPicPr>
            <a:picLocks noChangeAspect="1"/>
          </p:cNvPicPr>
          <p:nvPr/>
        </p:nvPicPr>
        <p:blipFill>
          <a:blip r:embed="rId4"/>
          <a:stretch>
            <a:fillRect/>
          </a:stretch>
        </p:blipFill>
        <p:spPr>
          <a:xfrm>
            <a:off x="6643688" y="4429125"/>
            <a:ext cx="2220912" cy="226853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0.70"/>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Effect transition="in" filter="fade">
                                      <p:cBhvr>
                                        <p:cTn id="9" dur="2000"/>
                                        <p:tgtEl>
                                          <p:spTgt spid="5"/>
                                        </p:tgtEl>
                                      </p:cBhvr>
                                    </p:animEffect>
                                  </p:childTnLst>
                                </p:cTn>
                              </p:par>
                              <p:par>
                                <p:cTn id="10" presetID="20"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edge">
                                      <p:cBhvr>
                                        <p:cTn id="12" dur="2000"/>
                                        <p:tgtEl>
                                          <p:spTgt spid="7"/>
                                        </p:tgtEl>
                                      </p:cBhvr>
                                    </p:animEffect>
                                  </p:childTnLst>
                                </p:cTn>
                              </p:par>
                              <p:par>
                                <p:cTn id="13" presetID="2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edge">
                                      <p:cBhvr>
                                        <p:cTn id="15" dur="2000"/>
                                        <p:tgtEl>
                                          <p:spTgt spid="4"/>
                                        </p:tgtEl>
                                      </p:cBhvr>
                                    </p:animEffect>
                                  </p:childTnLst>
                                </p:cTn>
                              </p:par>
                            </p:childTnLst>
                          </p:cTn>
                        </p:par>
                        <p:par>
                          <p:cTn id="16" fill="hold" nodeType="afterGroup">
                            <p:stCondLst>
                              <p:cond delay="2000"/>
                            </p:stCondLst>
                            <p:childTnLst>
                              <p:par>
                                <p:cTn id="17" presetID="2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edge">
                                      <p:cBhvr>
                                        <p:cTn id="19" dur="2000"/>
                                        <p:tgtEl>
                                          <p:spTgt spid="8"/>
                                        </p:tgtEl>
                                      </p:cBhvr>
                                    </p:animEffect>
                                  </p:childTnLst>
                                </p:cTn>
                              </p:par>
                            </p:childTnLst>
                          </p:cTn>
                        </p:par>
                        <p:par>
                          <p:cTn id="20" fill="hold" nodeType="afterGroup">
                            <p:stCondLst>
                              <p:cond delay="4000"/>
                            </p:stCondLst>
                            <p:childTnLst>
                              <p:par>
                                <p:cTn id="21" presetID="53"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2000" fill="hold"/>
                                        <p:tgtEl>
                                          <p:spTgt spid="9"/>
                                        </p:tgtEl>
                                        <p:attrNameLst>
                                          <p:attrName>ppt_w</p:attrName>
                                        </p:attrNameLst>
                                      </p:cBhvr>
                                      <p:tavLst>
                                        <p:tav tm="0">
                                          <p:val>
                                            <p:fltVal val="0"/>
                                          </p:val>
                                        </p:tav>
                                        <p:tav tm="100000">
                                          <p:val>
                                            <p:strVal val="#ppt_w"/>
                                          </p:val>
                                        </p:tav>
                                      </p:tavLst>
                                    </p:anim>
                                    <p:anim calcmode="lin" valueType="num">
                                      <p:cBhvr>
                                        <p:cTn id="24" dur="2000" fill="hold"/>
                                        <p:tgtEl>
                                          <p:spTgt spid="9"/>
                                        </p:tgtEl>
                                        <p:attrNameLst>
                                          <p:attrName>ppt_h</p:attrName>
                                        </p:attrNameLst>
                                      </p:cBhvr>
                                      <p:tavLst>
                                        <p:tav tm="0">
                                          <p:val>
                                            <p:fltVal val="0"/>
                                          </p:val>
                                        </p:tav>
                                        <p:tav tm="100000">
                                          <p:val>
                                            <p:strVal val="#ppt_h"/>
                                          </p:val>
                                        </p:tav>
                                      </p:tavLst>
                                    </p:anim>
                                    <p:animEffect transition="in" filter="fade">
                                      <p:cBhvr>
                                        <p:cTn id="2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5"/>
          <p:cNvSpPr>
            <a:spLocks noChangeArrowheads="1"/>
          </p:cNvSpPr>
          <p:nvPr/>
        </p:nvSpPr>
        <p:spPr bwMode="auto">
          <a:xfrm>
            <a:off x="1000100" y="214290"/>
            <a:ext cx="4786346" cy="5847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ru-RU" sz="2800" b="1" dirty="0">
                <a:solidFill>
                  <a:srgbClr val="000000"/>
                </a:solidFill>
              </a:rPr>
              <a:t> </a:t>
            </a:r>
            <a:r>
              <a:rPr lang="ru-RU" sz="3200" b="1" dirty="0">
                <a:solidFill>
                  <a:srgbClr val="000000"/>
                </a:solidFill>
              </a:rPr>
              <a:t>Водный кадастр</a:t>
            </a:r>
            <a:endParaRPr lang="ru-RU" sz="2800" b="1" dirty="0">
              <a:solidFill>
                <a:srgbClr val="000000"/>
              </a:solidFill>
            </a:endParaRPr>
          </a:p>
        </p:txBody>
      </p:sp>
      <p:grpSp>
        <p:nvGrpSpPr>
          <p:cNvPr id="2" name="Группа 11"/>
          <p:cNvGrpSpPr>
            <a:grpSpLocks/>
          </p:cNvGrpSpPr>
          <p:nvPr/>
        </p:nvGrpSpPr>
        <p:grpSpPr bwMode="auto">
          <a:xfrm>
            <a:off x="5072063" y="928688"/>
            <a:ext cx="3857625" cy="2889250"/>
            <a:chOff x="797066" y="3071811"/>
            <a:chExt cx="4060686" cy="3022524"/>
          </a:xfrm>
        </p:grpSpPr>
        <p:sp>
          <p:nvSpPr>
            <p:cNvPr id="11" name="Прямоугольник 10"/>
            <p:cNvSpPr/>
            <p:nvPr/>
          </p:nvSpPr>
          <p:spPr bwMode="auto">
            <a:xfrm>
              <a:off x="1549045" y="3071811"/>
              <a:ext cx="3308707" cy="2316727"/>
            </a:xfrm>
            <a:prstGeom prst="rect">
              <a:avLst/>
            </a:prstGeom>
            <a:ln>
              <a:solidFill>
                <a:schemeClr val="accent5">
                  <a:lumMod val="25000"/>
                </a:schemeClr>
              </a:solidFill>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a:lstStyle/>
            <a:p>
              <a:pPr eaLnBrk="0" hangingPunct="0">
                <a:defRPr/>
              </a:pPr>
              <a:endParaRPr kumimoji="1" lang="ru-RU" sz="2400">
                <a:solidFill>
                  <a:schemeClr val="tx1"/>
                </a:solidFill>
              </a:endParaRPr>
            </a:p>
          </p:txBody>
        </p:sp>
        <p:sp>
          <p:nvSpPr>
            <p:cNvPr id="9" name="Прямоугольник 8"/>
            <p:cNvSpPr/>
            <p:nvPr/>
          </p:nvSpPr>
          <p:spPr bwMode="auto">
            <a:xfrm>
              <a:off x="1173055" y="3214687"/>
              <a:ext cx="3410526" cy="2598576"/>
            </a:xfrm>
            <a:prstGeom prst="rect">
              <a:avLst/>
            </a:prstGeom>
            <a:ln>
              <a:solidFill>
                <a:schemeClr val="accent5">
                  <a:lumMod val="25000"/>
                </a:schemeClr>
              </a:solidFill>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a:lstStyle/>
            <a:p>
              <a:pPr eaLnBrk="0" hangingPunct="0">
                <a:defRPr/>
              </a:pPr>
              <a:endParaRPr kumimoji="1" lang="ru-RU" sz="2400">
                <a:solidFill>
                  <a:schemeClr val="tx1"/>
                </a:solidFill>
              </a:endParaRPr>
            </a:p>
          </p:txBody>
        </p:sp>
        <p:sp>
          <p:nvSpPr>
            <p:cNvPr id="7" name="TextBox 6"/>
            <p:cNvSpPr txBox="1"/>
            <p:nvPr/>
          </p:nvSpPr>
          <p:spPr>
            <a:xfrm>
              <a:off x="797066" y="3357564"/>
              <a:ext cx="3486316" cy="2736771"/>
            </a:xfrm>
            <a:prstGeom prst="rect">
              <a:avLst/>
            </a:prstGeom>
            <a:ln>
              <a:solidFill>
                <a:schemeClr val="accent5">
                  <a:lumMod val="25000"/>
                </a:schemeClr>
              </a:solidFill>
            </a:ln>
          </p:spPr>
          <p:style>
            <a:lnRef idx="0">
              <a:schemeClr val="accent5"/>
            </a:lnRef>
            <a:fillRef idx="3">
              <a:schemeClr val="accent5"/>
            </a:fillRef>
            <a:effectRef idx="3">
              <a:schemeClr val="accent5"/>
            </a:effectRef>
            <a:fontRef idx="minor">
              <a:schemeClr val="lt1"/>
            </a:fontRef>
          </p:style>
          <p:txBody>
            <a:bodyPr>
              <a:spAutoFit/>
            </a:bodyPr>
            <a:lstStyle/>
            <a:p>
              <a:pPr fontAlgn="auto">
                <a:spcBef>
                  <a:spcPts val="0"/>
                </a:spcBef>
                <a:spcAft>
                  <a:spcPts val="0"/>
                </a:spcAft>
                <a:defRPr/>
              </a:pPr>
              <a:r>
                <a:rPr lang="ru-RU" sz="1600" dirty="0">
                  <a:solidFill>
                    <a:srgbClr val="000000"/>
                  </a:solidFill>
                </a:rPr>
                <a:t>Исследования водоёмов, проводившиеся на протяжении многих лет обобщены в своде сведений о водных ресурсах России. Данный свод называется</a:t>
              </a:r>
              <a:r>
                <a:rPr lang="ru-RU" sz="1600" dirty="0"/>
                <a:t> </a:t>
              </a:r>
              <a:r>
                <a:rPr lang="ru-RU" sz="2000" b="1" dirty="0">
                  <a:solidFill>
                    <a:srgbClr val="C00000"/>
                  </a:solidFill>
                </a:rPr>
                <a:t>водным кадастром</a:t>
              </a:r>
              <a:r>
                <a:rPr lang="ru-RU" sz="2000" dirty="0">
                  <a:solidFill>
                    <a:srgbClr val="000000"/>
                  </a:solidFill>
                </a:rPr>
                <a:t>. </a:t>
              </a:r>
              <a:r>
                <a:rPr lang="ru-RU" sz="1600" dirty="0">
                  <a:solidFill>
                    <a:srgbClr val="000000"/>
                  </a:solidFill>
                </a:rPr>
                <a:t>В нём указано распределение вод на территории нашей страны и сезонное распределение многоводных рек.</a:t>
              </a:r>
              <a:r>
                <a:rPr lang="ru-RU" sz="1600" b="1" dirty="0">
                  <a:solidFill>
                    <a:srgbClr val="000000"/>
                  </a:solidFill>
                </a:rPr>
                <a:t> </a:t>
              </a:r>
              <a:endParaRPr lang="ru-RU" sz="2000" b="1" dirty="0">
                <a:solidFill>
                  <a:srgbClr val="C00000"/>
                </a:solidFill>
              </a:endParaRPr>
            </a:p>
          </p:txBody>
        </p:sp>
      </p:grpSp>
      <p:sp>
        <p:nvSpPr>
          <p:cNvPr id="14" name="TextBox 13"/>
          <p:cNvSpPr txBox="1"/>
          <p:nvPr/>
        </p:nvSpPr>
        <p:spPr>
          <a:xfrm>
            <a:off x="214282" y="1285860"/>
            <a:ext cx="3960000" cy="864000"/>
          </a:xfrm>
          <a:prstGeom prst="rect">
            <a:avLst/>
          </a:prstGeom>
          <a:ln>
            <a:solidFill>
              <a:schemeClr val="accent5">
                <a:lumMod val="25000"/>
              </a:schemeClr>
            </a:solidFill>
          </a:ln>
        </p:spPr>
        <p:style>
          <a:lnRef idx="0">
            <a:schemeClr val="accent3"/>
          </a:lnRef>
          <a:fillRef idx="3">
            <a:schemeClr val="accent3"/>
          </a:fillRef>
          <a:effectRef idx="3">
            <a:schemeClr val="accent3"/>
          </a:effectRef>
          <a:fontRef idx="minor">
            <a:schemeClr val="lt1"/>
          </a:fontRef>
        </p:style>
        <p:txBody>
          <a:bodyPr>
            <a:spAutoFit/>
          </a:bodyPr>
          <a:lstStyle/>
          <a:p>
            <a:pPr marL="342900" indent="-342900" fontAlgn="auto">
              <a:spcBef>
                <a:spcPts val="0"/>
              </a:spcBef>
              <a:spcAft>
                <a:spcPts val="0"/>
              </a:spcAft>
              <a:defRPr/>
            </a:pPr>
            <a:r>
              <a:rPr lang="ru-RU" sz="1600" dirty="0">
                <a:solidFill>
                  <a:srgbClr val="000000"/>
                </a:solidFill>
              </a:rPr>
              <a:t>На одного жителя Сибири приходится в </a:t>
            </a:r>
          </a:p>
          <a:p>
            <a:pPr marL="342900" indent="-342900" fontAlgn="auto">
              <a:spcBef>
                <a:spcPts val="0"/>
              </a:spcBef>
              <a:spcAft>
                <a:spcPts val="0"/>
              </a:spcAft>
              <a:defRPr/>
            </a:pPr>
            <a:r>
              <a:rPr lang="ru-RU" sz="1600" dirty="0">
                <a:solidFill>
                  <a:srgbClr val="000000"/>
                </a:solidFill>
              </a:rPr>
              <a:t>10 раз больше куб. м воды, чем на </a:t>
            </a:r>
          </a:p>
          <a:p>
            <a:pPr marL="342900" indent="-342900" fontAlgn="auto">
              <a:spcBef>
                <a:spcPts val="0"/>
              </a:spcBef>
              <a:spcAft>
                <a:spcPts val="0"/>
              </a:spcAft>
              <a:defRPr/>
            </a:pPr>
            <a:r>
              <a:rPr lang="ru-RU" sz="1600" dirty="0">
                <a:solidFill>
                  <a:srgbClr val="000000"/>
                </a:solidFill>
              </a:rPr>
              <a:t>одного жителя Русской равнины</a:t>
            </a:r>
          </a:p>
          <a:p>
            <a:pPr marL="342900" indent="-342900" fontAlgn="auto">
              <a:spcBef>
                <a:spcPts val="0"/>
              </a:spcBef>
              <a:spcAft>
                <a:spcPts val="0"/>
              </a:spcAft>
              <a:defRPr/>
            </a:pPr>
            <a:endParaRPr lang="ru-RU" dirty="0"/>
          </a:p>
        </p:txBody>
      </p:sp>
      <p:sp>
        <p:nvSpPr>
          <p:cNvPr id="15" name="TextBox 14"/>
          <p:cNvSpPr txBox="1"/>
          <p:nvPr/>
        </p:nvSpPr>
        <p:spPr>
          <a:xfrm>
            <a:off x="642910" y="2571744"/>
            <a:ext cx="3857652" cy="830997"/>
          </a:xfrm>
          <a:prstGeom prst="rect">
            <a:avLst/>
          </a:prstGeom>
          <a:ln>
            <a:solidFill>
              <a:schemeClr val="accent5">
                <a:lumMod val="25000"/>
              </a:schemeClr>
            </a:solidFill>
          </a:ln>
        </p:spPr>
        <p:style>
          <a:lnRef idx="0">
            <a:schemeClr val="accent3"/>
          </a:lnRef>
          <a:fillRef idx="3">
            <a:schemeClr val="accent3"/>
          </a:fillRef>
          <a:effectRef idx="3">
            <a:schemeClr val="accent3"/>
          </a:effectRef>
          <a:fontRef idx="minor">
            <a:schemeClr val="lt1"/>
          </a:fontRef>
        </p:style>
        <p:txBody>
          <a:bodyPr>
            <a:spAutoFit/>
          </a:bodyPr>
          <a:lstStyle/>
          <a:p>
            <a:pPr marL="342900" indent="-342900" fontAlgn="auto">
              <a:spcBef>
                <a:spcPts val="0"/>
              </a:spcBef>
              <a:spcAft>
                <a:spcPts val="0"/>
              </a:spcAft>
              <a:defRPr/>
            </a:pPr>
            <a:r>
              <a:rPr lang="ru-RU" sz="1600" dirty="0">
                <a:solidFill>
                  <a:srgbClr val="000000"/>
                </a:solidFill>
              </a:rPr>
              <a:t>В южных районах (земледельческих) </a:t>
            </a:r>
          </a:p>
          <a:p>
            <a:pPr marL="342900" indent="-342900" fontAlgn="auto">
              <a:spcBef>
                <a:spcPts val="0"/>
              </a:spcBef>
              <a:spcAft>
                <a:spcPts val="0"/>
              </a:spcAft>
              <a:defRPr/>
            </a:pPr>
            <a:r>
              <a:rPr lang="ru-RU" sz="1600" dirty="0">
                <a:solidFill>
                  <a:srgbClr val="000000"/>
                </a:solidFill>
              </a:rPr>
              <a:t>России дефицит воды, т.к большая </a:t>
            </a:r>
          </a:p>
          <a:p>
            <a:pPr marL="342900" indent="-342900" fontAlgn="auto">
              <a:spcBef>
                <a:spcPts val="0"/>
              </a:spcBef>
              <a:spcAft>
                <a:spcPts val="0"/>
              </a:spcAft>
              <a:defRPr/>
            </a:pPr>
            <a:r>
              <a:rPr lang="ru-RU" sz="1600" dirty="0">
                <a:solidFill>
                  <a:srgbClr val="000000"/>
                </a:solidFill>
              </a:rPr>
              <a:t>часть идёт на орошение</a:t>
            </a:r>
          </a:p>
        </p:txBody>
      </p:sp>
      <p:sp>
        <p:nvSpPr>
          <p:cNvPr id="16" name="TextBox 15"/>
          <p:cNvSpPr txBox="1"/>
          <p:nvPr/>
        </p:nvSpPr>
        <p:spPr>
          <a:xfrm>
            <a:off x="1071538" y="3929066"/>
            <a:ext cx="3996000" cy="1080000"/>
          </a:xfrm>
          <a:prstGeom prst="rect">
            <a:avLst/>
          </a:prstGeom>
          <a:ln>
            <a:solidFill>
              <a:schemeClr val="accent5">
                <a:lumMod val="25000"/>
              </a:schemeClr>
            </a:solidFill>
          </a:ln>
        </p:spPr>
        <p:style>
          <a:lnRef idx="0">
            <a:schemeClr val="accent3"/>
          </a:lnRef>
          <a:fillRef idx="3">
            <a:schemeClr val="accent3"/>
          </a:fillRef>
          <a:effectRef idx="3">
            <a:schemeClr val="accent3"/>
          </a:effectRef>
          <a:fontRef idx="minor">
            <a:schemeClr val="lt1"/>
          </a:fontRef>
        </p:style>
        <p:txBody>
          <a:bodyPr>
            <a:spAutoFit/>
          </a:bodyPr>
          <a:lstStyle/>
          <a:p>
            <a:pPr marL="342900" indent="-342900" fontAlgn="auto">
              <a:spcBef>
                <a:spcPts val="0"/>
              </a:spcBef>
              <a:spcAft>
                <a:spcPts val="0"/>
              </a:spcAft>
              <a:defRPr/>
            </a:pPr>
            <a:r>
              <a:rPr lang="ru-RU" sz="1600" dirty="0">
                <a:solidFill>
                  <a:srgbClr val="000000"/>
                </a:solidFill>
              </a:rPr>
              <a:t> На Урале водная проблема стоит очень </a:t>
            </a:r>
          </a:p>
          <a:p>
            <a:pPr marL="342900" indent="-342900" fontAlgn="auto">
              <a:spcBef>
                <a:spcPts val="0"/>
              </a:spcBef>
              <a:spcAft>
                <a:spcPts val="0"/>
              </a:spcAft>
              <a:defRPr/>
            </a:pPr>
            <a:r>
              <a:rPr lang="ru-RU" sz="1600" dirty="0">
                <a:solidFill>
                  <a:srgbClr val="000000"/>
                </a:solidFill>
              </a:rPr>
              <a:t>остро, т.к реки Урала маловодны (это </a:t>
            </a:r>
          </a:p>
          <a:p>
            <a:pPr marL="342900" indent="-342900" fontAlgn="auto">
              <a:spcBef>
                <a:spcPts val="0"/>
              </a:spcBef>
              <a:spcAft>
                <a:spcPts val="0"/>
              </a:spcAft>
              <a:defRPr/>
            </a:pPr>
            <a:r>
              <a:rPr lang="ru-RU" sz="1600" dirty="0">
                <a:solidFill>
                  <a:srgbClr val="000000"/>
                </a:solidFill>
              </a:rPr>
              <a:t>верховья рек), а потребности очень </a:t>
            </a:r>
          </a:p>
          <a:p>
            <a:pPr marL="342900" indent="-342900" fontAlgn="auto">
              <a:spcBef>
                <a:spcPts val="0"/>
              </a:spcBef>
              <a:spcAft>
                <a:spcPts val="0"/>
              </a:spcAft>
              <a:defRPr/>
            </a:pPr>
            <a:r>
              <a:rPr lang="ru-RU" sz="1600" dirty="0">
                <a:solidFill>
                  <a:srgbClr val="000000"/>
                </a:solidFill>
              </a:rPr>
              <a:t>большие</a:t>
            </a:r>
          </a:p>
          <a:p>
            <a:pPr marL="342900" indent="-342900" fontAlgn="auto">
              <a:spcBef>
                <a:spcPts val="0"/>
              </a:spcBef>
              <a:spcAft>
                <a:spcPts val="0"/>
              </a:spcAft>
              <a:defRPr/>
            </a:pPr>
            <a:endParaRPr lang="ru-RU" dirty="0"/>
          </a:p>
        </p:txBody>
      </p:sp>
      <p:sp>
        <p:nvSpPr>
          <p:cNvPr id="17" name="TextBox 16"/>
          <p:cNvSpPr txBox="1"/>
          <p:nvPr/>
        </p:nvSpPr>
        <p:spPr>
          <a:xfrm>
            <a:off x="1643042" y="5500702"/>
            <a:ext cx="3744000" cy="792000"/>
          </a:xfrm>
          <a:prstGeom prst="rect">
            <a:avLst/>
          </a:prstGeom>
          <a:ln>
            <a:solidFill>
              <a:schemeClr val="accent5">
                <a:lumMod val="25000"/>
              </a:schemeClr>
            </a:solidFill>
          </a:ln>
        </p:spPr>
        <p:style>
          <a:lnRef idx="0">
            <a:schemeClr val="accent3"/>
          </a:lnRef>
          <a:fillRef idx="3">
            <a:schemeClr val="accent3"/>
          </a:fillRef>
          <a:effectRef idx="3">
            <a:schemeClr val="accent3"/>
          </a:effectRef>
          <a:fontRef idx="minor">
            <a:schemeClr val="lt1"/>
          </a:fontRef>
        </p:style>
        <p:txBody>
          <a:bodyPr>
            <a:spAutoFit/>
          </a:bodyPr>
          <a:lstStyle/>
          <a:p>
            <a:pPr marL="342900" indent="-342900" fontAlgn="auto">
              <a:spcBef>
                <a:spcPts val="0"/>
              </a:spcBef>
              <a:spcAft>
                <a:spcPts val="0"/>
              </a:spcAft>
              <a:defRPr/>
            </a:pPr>
            <a:r>
              <a:rPr lang="ru-RU" sz="1600" dirty="0">
                <a:solidFill>
                  <a:srgbClr val="000000"/>
                </a:solidFill>
              </a:rPr>
              <a:t> Наибольшая потребность в воде на </a:t>
            </a:r>
          </a:p>
          <a:p>
            <a:pPr marL="342900" indent="-342900" fontAlgn="auto">
              <a:spcBef>
                <a:spcPts val="0"/>
              </a:spcBef>
              <a:spcAft>
                <a:spcPts val="0"/>
              </a:spcAft>
              <a:defRPr/>
            </a:pPr>
            <a:r>
              <a:rPr lang="ru-RU" sz="1600" dirty="0">
                <a:solidFill>
                  <a:srgbClr val="000000"/>
                </a:solidFill>
              </a:rPr>
              <a:t>территории страны ощущается летом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7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childTnLst>
                          </p:cTn>
                        </p:par>
                        <p:par>
                          <p:cTn id="10" fill="hold" nodeType="afterGroup">
                            <p:stCondLst>
                              <p:cond delay="2000"/>
                            </p:stCondLst>
                            <p:childTnLst>
                              <p:par>
                                <p:cTn id="11" presetID="55"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2000" fill="hold"/>
                                        <p:tgtEl>
                                          <p:spTgt spid="2"/>
                                        </p:tgtEl>
                                        <p:attrNameLst>
                                          <p:attrName>ppt_w</p:attrName>
                                        </p:attrNameLst>
                                      </p:cBhvr>
                                      <p:tavLst>
                                        <p:tav tm="0">
                                          <p:val>
                                            <p:strVal val="#ppt_w*0.70"/>
                                          </p:val>
                                        </p:tav>
                                        <p:tav tm="100000">
                                          <p:val>
                                            <p:strVal val="#ppt_w"/>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animEffect transition="in" filter="fade">
                                      <p:cBhvr>
                                        <p:cTn id="15" dur="20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2"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right)">
                                      <p:cBhvr>
                                        <p:cTn id="20" dur="1000"/>
                                        <p:tgtEl>
                                          <p:spTgt spid="14"/>
                                        </p:tgtEl>
                                      </p:cBhvr>
                                    </p:animEffect>
                                  </p:childTnLst>
                                </p:cTn>
                              </p:par>
                            </p:childTnLst>
                          </p:cTn>
                        </p:par>
                        <p:par>
                          <p:cTn id="21" fill="hold" nodeType="afterGroup">
                            <p:stCondLst>
                              <p:cond delay="1000"/>
                            </p:stCondLst>
                            <p:childTnLst>
                              <p:par>
                                <p:cTn id="22" presetID="22" presetClass="entr" presetSubtype="2"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right)">
                                      <p:cBhvr>
                                        <p:cTn id="24" dur="1000"/>
                                        <p:tgtEl>
                                          <p:spTgt spid="15"/>
                                        </p:tgtEl>
                                      </p:cBhvr>
                                    </p:animEffect>
                                  </p:childTnLst>
                                </p:cTn>
                              </p:par>
                            </p:childTnLst>
                          </p:cTn>
                        </p:par>
                        <p:par>
                          <p:cTn id="25" fill="hold" nodeType="afterGroup">
                            <p:stCondLst>
                              <p:cond delay="2000"/>
                            </p:stCondLst>
                            <p:childTnLst>
                              <p:par>
                                <p:cTn id="26" presetID="22" presetClass="entr" presetSubtype="1"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up)">
                                      <p:cBhvr>
                                        <p:cTn id="28" dur="1000"/>
                                        <p:tgtEl>
                                          <p:spTgt spid="16"/>
                                        </p:tgtEl>
                                      </p:cBhvr>
                                    </p:animEffect>
                                  </p:childTnLst>
                                </p:cTn>
                              </p:par>
                            </p:childTnLst>
                          </p:cTn>
                        </p:par>
                        <p:par>
                          <p:cTn id="29" fill="hold" nodeType="afterGroup">
                            <p:stCondLst>
                              <p:cond delay="3000"/>
                            </p:stCondLst>
                            <p:childTnLst>
                              <p:par>
                                <p:cTn id="30" presetID="22" presetClass="entr" presetSubtype="1"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nvGraphicFramePr>
        <p:xfrm>
          <a:off x="357158" y="0"/>
          <a:ext cx="8572560" cy="2571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Прямая соединительная линия 6"/>
          <p:cNvCxnSpPr/>
          <p:nvPr/>
        </p:nvCxnSpPr>
        <p:spPr bwMode="auto">
          <a:xfrm rot="5340000">
            <a:off x="2749550" y="4500563"/>
            <a:ext cx="4071937" cy="71438"/>
          </a:xfrm>
          <a:prstGeom prst="line">
            <a:avLst/>
          </a:prstGeom>
          <a:solidFill>
            <a:schemeClr val="accent1"/>
          </a:solidFill>
          <a:ln w="76200" cap="flat" cmpd="sng" algn="ctr">
            <a:solidFill>
              <a:schemeClr val="accent5">
                <a:lumMod val="25000"/>
              </a:schemeClr>
            </a:solidFill>
            <a:prstDash val="solid"/>
            <a:round/>
            <a:headEnd type="none" w="med" len="med"/>
            <a:tailEnd type="none" w="med" len="med"/>
          </a:ln>
          <a:effectLst/>
        </p:spPr>
      </p:cxnSp>
      <p:pic>
        <p:nvPicPr>
          <p:cNvPr id="8" name="Рисунок 7" descr="загряз рек.jpg"/>
          <p:cNvPicPr>
            <a:picLocks noChangeAspect="1"/>
          </p:cNvPicPr>
          <p:nvPr/>
        </p:nvPicPr>
        <p:blipFill>
          <a:blip r:embed="rId7"/>
          <a:stretch>
            <a:fillRect/>
          </a:stretch>
        </p:blipFill>
        <p:spPr>
          <a:xfrm>
            <a:off x="5929313" y="4357688"/>
            <a:ext cx="3000375" cy="2251075"/>
          </a:xfrm>
          <a:prstGeom prst="rect">
            <a:avLst/>
          </a:prstGeom>
          <a:ln>
            <a:noFill/>
          </a:ln>
          <a:effectLst>
            <a:outerShdw blurRad="292100" dist="139700" dir="2700000" algn="tl" rotWithShape="0">
              <a:srgbClr val="333333">
                <a:alpha val="65000"/>
              </a:srgbClr>
            </a:outerShdw>
          </a:effectLst>
        </p:spPr>
      </p:pic>
      <p:pic>
        <p:nvPicPr>
          <p:cNvPr id="9" name="Рисунок 8" descr="Королевский канал в Ирландии.bmp"/>
          <p:cNvPicPr>
            <a:picLocks noChangeAspect="1"/>
          </p:cNvPicPr>
          <p:nvPr/>
        </p:nvPicPr>
        <p:blipFill>
          <a:blip r:embed="rId8"/>
          <a:stretch>
            <a:fillRect/>
          </a:stretch>
        </p:blipFill>
        <p:spPr>
          <a:xfrm>
            <a:off x="285750" y="4286250"/>
            <a:ext cx="3000375" cy="2254250"/>
          </a:xfrm>
          <a:prstGeom prst="rect">
            <a:avLst/>
          </a:prstGeom>
          <a:ln>
            <a:noFill/>
          </a:ln>
          <a:effectLst>
            <a:outerShdw blurRad="292100" dist="139700" dir="2700000" algn="tl" rotWithShape="0">
              <a:srgbClr val="333333">
                <a:alpha val="65000"/>
              </a:srgbClr>
            </a:outerShdw>
          </a:effectLst>
        </p:spPr>
      </p:pic>
      <p:sp>
        <p:nvSpPr>
          <p:cNvPr id="10" name="TextBox 9"/>
          <p:cNvSpPr txBox="1">
            <a:spLocks noChangeArrowheads="1"/>
          </p:cNvSpPr>
          <p:nvPr/>
        </p:nvSpPr>
        <p:spPr bwMode="auto">
          <a:xfrm>
            <a:off x="5000625" y="2714625"/>
            <a:ext cx="41433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ru-RU" sz="2000">
                <a:solidFill>
                  <a:srgbClr val="000000"/>
                </a:solidFill>
                <a:latin typeface="Tahoma" pitchFamily="34" charset="0"/>
              </a:rPr>
              <a:t> сплав древесины;</a:t>
            </a:r>
          </a:p>
          <a:p>
            <a:pPr eaLnBrk="1" hangingPunct="1">
              <a:buFontTx/>
              <a:buChar char="-"/>
            </a:pPr>
            <a:r>
              <a:rPr lang="ru-RU" sz="2000">
                <a:solidFill>
                  <a:srgbClr val="000000"/>
                </a:solidFill>
                <a:latin typeface="Tahoma" pitchFamily="34" charset="0"/>
              </a:rPr>
              <a:t> концентрация грязных стоков в водохранилищах;</a:t>
            </a:r>
          </a:p>
          <a:p>
            <a:pPr eaLnBrk="1" hangingPunct="1">
              <a:buFontTx/>
              <a:buChar char="-"/>
            </a:pPr>
            <a:r>
              <a:rPr lang="ru-RU" sz="2000">
                <a:solidFill>
                  <a:srgbClr val="000000"/>
                </a:solidFill>
                <a:latin typeface="Tahoma" pitchFamily="34" charset="0"/>
              </a:rPr>
              <a:t> стоки животноводческих комплексов; </a:t>
            </a:r>
          </a:p>
        </p:txBody>
      </p:sp>
      <p:sp>
        <p:nvSpPr>
          <p:cNvPr id="11" name="TextBox 10"/>
          <p:cNvSpPr txBox="1">
            <a:spLocks noChangeArrowheads="1"/>
          </p:cNvSpPr>
          <p:nvPr/>
        </p:nvSpPr>
        <p:spPr bwMode="auto">
          <a:xfrm>
            <a:off x="0" y="2786063"/>
            <a:ext cx="50006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ru-RU" sz="2000">
                <a:solidFill>
                  <a:srgbClr val="000000"/>
                </a:solidFill>
                <a:latin typeface="Tahoma" pitchFamily="34" charset="0"/>
              </a:rPr>
              <a:t> строительство очистных сооружений;</a:t>
            </a:r>
          </a:p>
          <a:p>
            <a:pPr eaLnBrk="1" hangingPunct="1">
              <a:buFontTx/>
              <a:buChar char="-"/>
            </a:pPr>
            <a:r>
              <a:rPr lang="ru-RU" sz="2000">
                <a:solidFill>
                  <a:srgbClr val="000000"/>
                </a:solidFill>
                <a:latin typeface="Tahoma" pitchFamily="34" charset="0"/>
              </a:rPr>
              <a:t> ввод оборотной системы водоснабжения;</a:t>
            </a:r>
          </a:p>
          <a:p>
            <a:pPr eaLnBrk="1" hangingPunct="1">
              <a:buFontTx/>
              <a:buChar char="-"/>
            </a:pPr>
            <a:r>
              <a:rPr lang="ru-RU" sz="2000">
                <a:solidFill>
                  <a:srgbClr val="000000"/>
                </a:solidFill>
                <a:latin typeface="Tahoma" pitchFamily="34" charset="0"/>
              </a:rPr>
              <a:t> экономия потребления воды;</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strVal val="#ppt_w*0.70"/>
                                          </p:val>
                                        </p:tav>
                                        <p:tav tm="100000">
                                          <p:val>
                                            <p:strVal val="#ppt_w"/>
                                          </p:val>
                                        </p:tav>
                                      </p:tavLst>
                                    </p:anim>
                                    <p:anim calcmode="lin" valueType="num">
                                      <p:cBhvr>
                                        <p:cTn id="14" dur="1000" fill="hold"/>
                                        <p:tgtEl>
                                          <p:spTgt spid="9"/>
                                        </p:tgtEl>
                                        <p:attrNameLst>
                                          <p:attrName>ppt_h</p:attrName>
                                        </p:attrNameLst>
                                      </p:cBhvr>
                                      <p:tavLst>
                                        <p:tav tm="0">
                                          <p:val>
                                            <p:strVal val="#ppt_h"/>
                                          </p:val>
                                        </p:tav>
                                        <p:tav tm="100000">
                                          <p:val>
                                            <p:strVal val="#ppt_h"/>
                                          </p:val>
                                        </p:tav>
                                      </p:tavLst>
                                    </p:anim>
                                    <p:animEffect transition="in" filter="fade">
                                      <p:cBhvr>
                                        <p:cTn id="15" dur="1000"/>
                                        <p:tgtEl>
                                          <p:spTgt spid="9"/>
                                        </p:tgtEl>
                                      </p:cBhvr>
                                    </p:animEffect>
                                  </p:childTnLst>
                                </p:cTn>
                              </p:par>
                            </p:childTnLst>
                          </p:cTn>
                        </p:par>
                        <p:par>
                          <p:cTn id="16" fill="hold" nodeType="afterGroup">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strVal val="#ppt_w*0.70"/>
                                          </p:val>
                                        </p:tav>
                                        <p:tav tm="100000">
                                          <p:val>
                                            <p:strVal val="#ppt_w"/>
                                          </p:val>
                                        </p:tav>
                                      </p:tavLst>
                                    </p:anim>
                                    <p:anim calcmode="lin" valueType="num">
                                      <p:cBhvr>
                                        <p:cTn id="20" dur="1000" fill="hold"/>
                                        <p:tgtEl>
                                          <p:spTgt spid="11"/>
                                        </p:tgtEl>
                                        <p:attrNameLst>
                                          <p:attrName>ppt_h</p:attrName>
                                        </p:attrNameLst>
                                      </p:cBhvr>
                                      <p:tavLst>
                                        <p:tav tm="0">
                                          <p:val>
                                            <p:strVal val="#ppt_h"/>
                                          </p:val>
                                        </p:tav>
                                        <p:tav tm="100000">
                                          <p:val>
                                            <p:strVal val="#ppt_h"/>
                                          </p:val>
                                        </p:tav>
                                      </p:tavLst>
                                    </p:anim>
                                    <p:animEffect transition="in" filter="fade">
                                      <p:cBhvr>
                                        <p:cTn id="21" dur="1000"/>
                                        <p:tgtEl>
                                          <p:spTgt spid="11"/>
                                        </p:tgtEl>
                                      </p:cBhvr>
                                    </p:animEffect>
                                  </p:childTnLst>
                                </p:cTn>
                              </p:par>
                            </p:childTnLst>
                          </p:cTn>
                        </p:par>
                        <p:par>
                          <p:cTn id="22" fill="hold" nodeType="afterGroup">
                            <p:stCondLst>
                              <p:cond delay="3000"/>
                            </p:stCondLst>
                            <p:childTnLst>
                              <p:par>
                                <p:cTn id="23" presetID="5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strVal val="#ppt_w*0.70"/>
                                          </p:val>
                                        </p:tav>
                                        <p:tav tm="100000">
                                          <p:val>
                                            <p:strVal val="#ppt_w"/>
                                          </p:val>
                                        </p:tav>
                                      </p:tavLst>
                                    </p:anim>
                                    <p:anim calcmode="lin" valueType="num">
                                      <p:cBhvr>
                                        <p:cTn id="26" dur="1000" fill="hold"/>
                                        <p:tgtEl>
                                          <p:spTgt spid="8"/>
                                        </p:tgtEl>
                                        <p:attrNameLst>
                                          <p:attrName>ppt_h</p:attrName>
                                        </p:attrNameLst>
                                      </p:cBhvr>
                                      <p:tavLst>
                                        <p:tav tm="0">
                                          <p:val>
                                            <p:strVal val="#ppt_h"/>
                                          </p:val>
                                        </p:tav>
                                        <p:tav tm="100000">
                                          <p:val>
                                            <p:strVal val="#ppt_h"/>
                                          </p:val>
                                        </p:tav>
                                      </p:tavLst>
                                    </p:anim>
                                    <p:animEffect transition="in" filter="fade">
                                      <p:cBhvr>
                                        <p:cTn id="27" dur="1000"/>
                                        <p:tgtEl>
                                          <p:spTgt spid="8"/>
                                        </p:tgtEl>
                                      </p:cBhvr>
                                    </p:animEffect>
                                  </p:childTnLst>
                                </p:cTn>
                              </p:par>
                            </p:childTnLst>
                          </p:cTn>
                        </p:par>
                        <p:par>
                          <p:cTn id="28" fill="hold" nodeType="afterGroup">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strVal val="#ppt_w*0.70"/>
                                          </p:val>
                                        </p:tav>
                                        <p:tav tm="100000">
                                          <p:val>
                                            <p:strVal val="#ppt_w"/>
                                          </p:val>
                                        </p:tav>
                                      </p:tavLst>
                                    </p:anim>
                                    <p:anim calcmode="lin" valueType="num">
                                      <p:cBhvr>
                                        <p:cTn id="32" dur="1000" fill="hold"/>
                                        <p:tgtEl>
                                          <p:spTgt spid="10"/>
                                        </p:tgtEl>
                                        <p:attrNameLst>
                                          <p:attrName>ppt_h</p:attrName>
                                        </p:attrNameLst>
                                      </p:cBhvr>
                                      <p:tavLst>
                                        <p:tav tm="0">
                                          <p:val>
                                            <p:strVal val="#ppt_h"/>
                                          </p:val>
                                        </p:tav>
                                        <p:tav tm="100000">
                                          <p:val>
                                            <p:strVal val="#ppt_h"/>
                                          </p:val>
                                        </p:tav>
                                      </p:tavLst>
                                    </p:anim>
                                    <p:animEffect transition="in" filter="fade">
                                      <p:cBhvr>
                                        <p:cTn id="3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Рисунок 7" descr="Энергия волн.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43500" y="3429000"/>
            <a:ext cx="40005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Рисунок 6" descr="Селевой поток.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51435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Рисунок 9" descr="По Северному Ледовитому океану.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43500" y="0"/>
            <a:ext cx="40005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Рисунок 8" descr="Снег.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1435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Прямоугольник 10"/>
          <p:cNvSpPr/>
          <p:nvPr/>
        </p:nvSpPr>
        <p:spPr bwMode="auto">
          <a:xfrm>
            <a:off x="0" y="0"/>
            <a:ext cx="9144000" cy="6858000"/>
          </a:xfrm>
          <a:prstGeom prst="rect">
            <a:avLst/>
          </a:prstGeom>
          <a:solidFill>
            <a:schemeClr val="bg1">
              <a:lumMod val="85000"/>
              <a:alpha val="67000"/>
            </a:schemeClr>
          </a:solidFill>
          <a:ln w="9525" cap="flat" cmpd="sng" algn="ctr">
            <a:noFill/>
            <a:prstDash val="solid"/>
            <a:round/>
            <a:headEnd type="none" w="med" len="med"/>
            <a:tailEnd type="none" w="med" len="med"/>
          </a:ln>
          <a:effectLst/>
        </p:spPr>
        <p:txBody>
          <a:bodyPr wrap="none"/>
          <a:lstStyle/>
          <a:p>
            <a:pPr eaLnBrk="0" hangingPunct="0">
              <a:defRPr/>
            </a:pPr>
            <a:endParaRPr kumimoji="1" lang="ru-RU" sz="2400">
              <a:latin typeface="Tahoma" pitchFamily="34" charset="0"/>
            </a:endParaRPr>
          </a:p>
        </p:txBody>
      </p:sp>
      <p:graphicFrame>
        <p:nvGraphicFramePr>
          <p:cNvPr id="4" name="Содержимое 3"/>
          <p:cNvGraphicFramePr>
            <a:graphicFrameLocks noGrp="1"/>
          </p:cNvGraphicFramePr>
          <p:nvPr>
            <p:ph idx="4294967295"/>
          </p:nvPr>
        </p:nvGraphicFramePr>
        <p:xfrm>
          <a:off x="214282" y="214290"/>
          <a:ext cx="8643998" cy="407196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rot="21215840">
            <a:off x="70860" y="1976671"/>
            <a:ext cx="8643998" cy="1754326"/>
          </a:xfrm>
          <a:prstGeom prst="rect">
            <a:avLst/>
          </a:prstGeom>
          <a:noFill/>
        </p:spPr>
        <p:txBody>
          <a:bodyPr>
            <a:spAutoFit/>
          </a:bodyPr>
          <a:lstStyle/>
          <a:p>
            <a:pPr algn="ctr" fontAlgn="auto">
              <a:spcBef>
                <a:spcPts val="0"/>
              </a:spcBef>
              <a:spcAft>
                <a:spcPts val="0"/>
              </a:spcAft>
              <a:defRPr/>
            </a:pPr>
            <a:r>
              <a:rPr lang="ru-RU" sz="5400" b="1" dirty="0">
                <a:ln w="12700">
                  <a:solidFill>
                    <a:srgbClr val="C00000"/>
                  </a:solidFill>
                  <a:prstDash val="solid"/>
                </a:ln>
                <a:gradFill>
                  <a:gsLst>
                    <a:gs pos="0">
                      <a:srgbClr val="C00000"/>
                    </a:gs>
                    <a:gs pos="50000">
                      <a:srgbClr val="CC6600"/>
                    </a:gs>
                    <a:gs pos="100000">
                      <a:srgbClr val="CC9900"/>
                    </a:gs>
                  </a:gsLst>
                  <a:lin ang="5400000" scaled="0"/>
                </a:gradFill>
                <a:effectLst>
                  <a:outerShdw blurRad="41275" dist="20320" dir="1800000" algn="tl" rotWithShape="0">
                    <a:srgbClr val="000000">
                      <a:alpha val="40000"/>
                    </a:srgbClr>
                  </a:outerShdw>
                </a:effectLst>
                <a:latin typeface="+mn-lt"/>
              </a:rPr>
              <a:t>Конец</a:t>
            </a:r>
          </a:p>
          <a:p>
            <a:pPr algn="ctr" fontAlgn="auto">
              <a:spcBef>
                <a:spcPts val="0"/>
              </a:spcBef>
              <a:spcAft>
                <a:spcPts val="0"/>
              </a:spcAft>
              <a:defRPr/>
            </a:pPr>
            <a:endParaRPr lang="ru-RU" sz="5400" b="1" dirty="0">
              <a:ln w="12700">
                <a:solidFill>
                  <a:srgbClr val="C00000"/>
                </a:solidFill>
                <a:prstDash val="solid"/>
              </a:ln>
              <a:gradFill>
                <a:gsLst>
                  <a:gs pos="0">
                    <a:srgbClr val="C00000"/>
                  </a:gs>
                  <a:gs pos="50000">
                    <a:srgbClr val="CC6600"/>
                  </a:gs>
                  <a:gs pos="100000">
                    <a:srgbClr val="CC9900"/>
                  </a:gs>
                </a:gsLst>
                <a:lin ang="5400000" scaled="0"/>
              </a:gradFill>
              <a:effectLst>
                <a:outerShdw blurRad="41275" dist="20320" dir="1800000" algn="tl" rotWithShape="0">
                  <a:srgbClr val="000000">
                    <a:alpha val="40000"/>
                  </a:srgbClr>
                </a:outerShdw>
              </a:effectLst>
              <a:latin typeface="+mn-lt"/>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Рисунок 27" descr="arb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43688" y="3429000"/>
            <a:ext cx="2182812" cy="163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2" descr="BD0492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3750" y="1000125"/>
            <a:ext cx="1357313"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7" descr="j021353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71500" y="1357313"/>
            <a:ext cx="1857375"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Рисунок 26" descr="oth-fishing_boat[1].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0063" y="3714750"/>
            <a:ext cx="200025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Рисунок 25" descr="HOUSE.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71750" y="5210175"/>
            <a:ext cx="185737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Рисунок 29" descr="dict0337.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29188" y="5072063"/>
            <a:ext cx="2087562"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3" name="Oval 5"/>
          <p:cNvSpPr>
            <a:spLocks noChangeArrowheads="1"/>
          </p:cNvSpPr>
          <p:nvPr/>
        </p:nvSpPr>
        <p:spPr bwMode="auto">
          <a:xfrm>
            <a:off x="3706784" y="3000363"/>
            <a:ext cx="1579563" cy="110490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ru-RU"/>
          </a:p>
        </p:txBody>
      </p:sp>
      <p:sp>
        <p:nvSpPr>
          <p:cNvPr id="4107" name="Rectangle 4"/>
          <p:cNvSpPr>
            <a:spLocks noChangeArrowheads="1"/>
          </p:cNvSpPr>
          <p:nvPr/>
        </p:nvSpPr>
        <p:spPr bwMode="auto">
          <a:xfrm>
            <a:off x="3857625" y="3143250"/>
            <a:ext cx="1308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a:r>
              <a:rPr lang="ru-RU" sz="2000" b="1">
                <a:solidFill>
                  <a:srgbClr val="000000"/>
                </a:solidFill>
                <a:latin typeface="Tahoma" pitchFamily="34" charset="0"/>
              </a:rPr>
              <a:t>водные ресурсы</a:t>
            </a:r>
          </a:p>
        </p:txBody>
      </p:sp>
      <p:sp>
        <p:nvSpPr>
          <p:cNvPr id="4108" name="Line 7"/>
          <p:cNvSpPr>
            <a:spLocks noChangeShapeType="1"/>
          </p:cNvSpPr>
          <p:nvPr/>
        </p:nvSpPr>
        <p:spPr bwMode="auto">
          <a:xfrm flipH="1" flipV="1">
            <a:off x="2586038" y="2836863"/>
            <a:ext cx="1008062" cy="504825"/>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4109" name="Line 8"/>
          <p:cNvSpPr>
            <a:spLocks noChangeShapeType="1"/>
          </p:cNvSpPr>
          <p:nvPr/>
        </p:nvSpPr>
        <p:spPr bwMode="auto">
          <a:xfrm flipH="1">
            <a:off x="2659063" y="3844925"/>
            <a:ext cx="935037" cy="358775"/>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4110" name="Line 10"/>
          <p:cNvSpPr>
            <a:spLocks noChangeShapeType="1"/>
          </p:cNvSpPr>
          <p:nvPr/>
        </p:nvSpPr>
        <p:spPr bwMode="auto">
          <a:xfrm>
            <a:off x="5467350" y="3771900"/>
            <a:ext cx="936625" cy="358775"/>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4111" name="Line 12"/>
          <p:cNvSpPr>
            <a:spLocks noChangeShapeType="1"/>
          </p:cNvSpPr>
          <p:nvPr/>
        </p:nvSpPr>
        <p:spPr bwMode="auto">
          <a:xfrm flipV="1">
            <a:off x="5467350" y="2836863"/>
            <a:ext cx="1079500" cy="43180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4112" name="Line 13"/>
          <p:cNvSpPr>
            <a:spLocks noChangeShapeType="1"/>
          </p:cNvSpPr>
          <p:nvPr/>
        </p:nvSpPr>
        <p:spPr bwMode="auto">
          <a:xfrm flipH="1">
            <a:off x="3694113" y="4237038"/>
            <a:ext cx="431800" cy="576262"/>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4113" name="Line 14"/>
          <p:cNvSpPr>
            <a:spLocks noChangeShapeType="1"/>
          </p:cNvSpPr>
          <p:nvPr/>
        </p:nvSpPr>
        <p:spPr bwMode="auto">
          <a:xfrm>
            <a:off x="5035550" y="4203700"/>
            <a:ext cx="431800" cy="576263"/>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4114" name="Line 16"/>
          <p:cNvSpPr>
            <a:spLocks noChangeShapeType="1"/>
          </p:cNvSpPr>
          <p:nvPr/>
        </p:nvSpPr>
        <p:spPr bwMode="auto">
          <a:xfrm flipV="1">
            <a:off x="4530725" y="2403475"/>
            <a:ext cx="0" cy="433388"/>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94226" name="Rectangle 18"/>
          <p:cNvSpPr>
            <a:spLocks noChangeArrowheads="1"/>
          </p:cNvSpPr>
          <p:nvPr/>
        </p:nvSpPr>
        <p:spPr bwMode="auto">
          <a:xfrm>
            <a:off x="500034" y="2403463"/>
            <a:ext cx="1943100" cy="8382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ru-RU" sz="1600" b="1" dirty="0">
                <a:solidFill>
                  <a:srgbClr val="000000"/>
                </a:solidFill>
              </a:rPr>
              <a:t>перевозка пассажиров и грузов</a:t>
            </a:r>
          </a:p>
        </p:txBody>
      </p:sp>
      <p:sp>
        <p:nvSpPr>
          <p:cNvPr id="94227" name="Rectangle 19"/>
          <p:cNvSpPr>
            <a:spLocks noChangeArrowheads="1"/>
          </p:cNvSpPr>
          <p:nvPr/>
        </p:nvSpPr>
        <p:spPr bwMode="auto">
          <a:xfrm>
            <a:off x="357158" y="3643314"/>
            <a:ext cx="2143140" cy="5842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ru-RU" sz="1600" b="1" dirty="0">
                <a:solidFill>
                  <a:srgbClr val="000000"/>
                </a:solidFill>
              </a:rPr>
              <a:t>рыболовство и охота</a:t>
            </a:r>
          </a:p>
        </p:txBody>
      </p:sp>
      <p:sp>
        <p:nvSpPr>
          <p:cNvPr id="94229" name="Rectangle 21"/>
          <p:cNvSpPr>
            <a:spLocks noChangeArrowheads="1"/>
          </p:cNvSpPr>
          <p:nvPr/>
        </p:nvSpPr>
        <p:spPr bwMode="auto">
          <a:xfrm>
            <a:off x="2571736" y="4786322"/>
            <a:ext cx="2030413" cy="5842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ru-RU" sz="1600" b="1" dirty="0">
                <a:solidFill>
                  <a:srgbClr val="000000"/>
                </a:solidFill>
              </a:rPr>
              <a:t>для питья и бытовых нужд</a:t>
            </a:r>
          </a:p>
        </p:txBody>
      </p:sp>
      <p:sp>
        <p:nvSpPr>
          <p:cNvPr id="94230" name="Rectangle 22"/>
          <p:cNvSpPr>
            <a:spLocks noChangeArrowheads="1"/>
          </p:cNvSpPr>
          <p:nvPr/>
        </p:nvSpPr>
        <p:spPr bwMode="auto">
          <a:xfrm>
            <a:off x="4786314" y="4857760"/>
            <a:ext cx="2357454" cy="33855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ru-RU" sz="1600" b="1" dirty="0">
                <a:solidFill>
                  <a:srgbClr val="000000"/>
                </a:solidFill>
              </a:rPr>
              <a:t>в промышленности</a:t>
            </a:r>
          </a:p>
        </p:txBody>
      </p:sp>
      <p:sp>
        <p:nvSpPr>
          <p:cNvPr id="94231" name="Rectangle 23"/>
          <p:cNvSpPr>
            <a:spLocks noChangeArrowheads="1"/>
          </p:cNvSpPr>
          <p:nvPr/>
        </p:nvSpPr>
        <p:spPr bwMode="auto">
          <a:xfrm>
            <a:off x="6500826" y="3429000"/>
            <a:ext cx="2454234" cy="5847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ru-RU" sz="1600" b="1" dirty="0">
                <a:solidFill>
                  <a:srgbClr val="000000"/>
                </a:solidFill>
              </a:rPr>
              <a:t>сельское хозяйство; орошение земель</a:t>
            </a:r>
          </a:p>
        </p:txBody>
      </p:sp>
      <p:sp>
        <p:nvSpPr>
          <p:cNvPr id="94232" name="Rectangle 24"/>
          <p:cNvSpPr>
            <a:spLocks noChangeArrowheads="1"/>
          </p:cNvSpPr>
          <p:nvPr/>
        </p:nvSpPr>
        <p:spPr bwMode="auto">
          <a:xfrm>
            <a:off x="6572222" y="2357426"/>
            <a:ext cx="1943100" cy="59372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ru-RU" sz="1600" b="1" dirty="0">
                <a:solidFill>
                  <a:srgbClr val="000000"/>
                </a:solidFill>
              </a:rPr>
              <a:t>выработка электроэнергии</a:t>
            </a:r>
          </a:p>
        </p:txBody>
      </p:sp>
      <p:sp>
        <p:nvSpPr>
          <p:cNvPr id="31" name="TextBox 30"/>
          <p:cNvSpPr>
            <a:spLocks noChangeArrowheads="1"/>
          </p:cNvSpPr>
          <p:nvPr/>
        </p:nvSpPr>
        <p:spPr bwMode="auto">
          <a:xfrm>
            <a:off x="214313" y="214313"/>
            <a:ext cx="8715375" cy="817562"/>
          </a:xfrm>
          <a:prstGeom prst="roundRect">
            <a:avLst>
              <a:gd name="adj" fmla="val 16667"/>
            </a:avLst>
          </a:prstGeom>
          <a:solidFill>
            <a:srgbClr val="E7D6BF"/>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r>
              <a:rPr lang="ru-RU" sz="2400" b="1">
                <a:solidFill>
                  <a:srgbClr val="C00000"/>
                </a:solidFill>
                <a:latin typeface="Tahoma" pitchFamily="34" charset="0"/>
              </a:rPr>
              <a:t>Водные ресурсы </a:t>
            </a:r>
            <a:r>
              <a:rPr lang="ru-RU">
                <a:solidFill>
                  <a:srgbClr val="000000"/>
                </a:solidFill>
                <a:latin typeface="Tahoma" pitchFamily="34" charset="0"/>
              </a:rPr>
              <a:t>– это воды (поверхностные и подземные), которые человек использует в быту, промышленности, в сельском хозяйстве.</a:t>
            </a:r>
          </a:p>
        </p:txBody>
      </p:sp>
      <p:pic>
        <p:nvPicPr>
          <p:cNvPr id="4134" name="Picture 8" descr="TN00011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2000" y="928688"/>
            <a:ext cx="1674813"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33" name="Rectangle 25"/>
          <p:cNvSpPr>
            <a:spLocks noChangeArrowheads="1"/>
          </p:cNvSpPr>
          <p:nvPr/>
        </p:nvSpPr>
        <p:spPr bwMode="auto">
          <a:xfrm>
            <a:off x="3428972" y="1714488"/>
            <a:ext cx="2087563" cy="5842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ru-RU" sz="1600" b="1" dirty="0">
                <a:solidFill>
                  <a:srgbClr val="000000"/>
                </a:solidFill>
              </a:rPr>
              <a:t>место отдыха и занятия спортом</a:t>
            </a:r>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strVal val="#ppt_w*0.70"/>
                                          </p:val>
                                        </p:tav>
                                        <p:tav tm="100000">
                                          <p:val>
                                            <p:strVal val="#ppt_w"/>
                                          </p:val>
                                        </p:tav>
                                      </p:tavLst>
                                    </p:anim>
                                    <p:anim calcmode="lin" valueType="num">
                                      <p:cBhvr>
                                        <p:cTn id="8" dur="1000" fill="hold"/>
                                        <p:tgtEl>
                                          <p:spTgt spid="31"/>
                                        </p:tgtEl>
                                        <p:attrNameLst>
                                          <p:attrName>ppt_h</p:attrName>
                                        </p:attrNameLst>
                                      </p:cBhvr>
                                      <p:tavLst>
                                        <p:tav tm="0">
                                          <p:val>
                                            <p:strVal val="#ppt_h"/>
                                          </p:val>
                                        </p:tav>
                                        <p:tav tm="100000">
                                          <p:val>
                                            <p:strVal val="#ppt_h"/>
                                          </p:val>
                                        </p:tav>
                                      </p:tavLst>
                                    </p:anim>
                                    <p:animEffect transition="in" filter="fade">
                                      <p:cBhvr>
                                        <p:cTn id="9" dur="1000"/>
                                        <p:tgtEl>
                                          <p:spTgt spid="3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94232"/>
                                        </p:tgtEl>
                                        <p:attrNameLst>
                                          <p:attrName>style.visibility</p:attrName>
                                        </p:attrNameLst>
                                      </p:cBhvr>
                                      <p:to>
                                        <p:strVal val="visible"/>
                                      </p:to>
                                    </p:set>
                                    <p:anim calcmode="lin" valueType="num">
                                      <p:cBhvr>
                                        <p:cTn id="14" dur="1000" fill="hold"/>
                                        <p:tgtEl>
                                          <p:spTgt spid="94232"/>
                                        </p:tgtEl>
                                        <p:attrNameLst>
                                          <p:attrName>ppt_w</p:attrName>
                                        </p:attrNameLst>
                                      </p:cBhvr>
                                      <p:tavLst>
                                        <p:tav tm="0">
                                          <p:val>
                                            <p:strVal val="#ppt_w*0.70"/>
                                          </p:val>
                                        </p:tav>
                                        <p:tav tm="100000">
                                          <p:val>
                                            <p:strVal val="#ppt_w"/>
                                          </p:val>
                                        </p:tav>
                                      </p:tavLst>
                                    </p:anim>
                                    <p:anim calcmode="lin" valueType="num">
                                      <p:cBhvr>
                                        <p:cTn id="15" dur="1000" fill="hold"/>
                                        <p:tgtEl>
                                          <p:spTgt spid="94232"/>
                                        </p:tgtEl>
                                        <p:attrNameLst>
                                          <p:attrName>ppt_h</p:attrName>
                                        </p:attrNameLst>
                                      </p:cBhvr>
                                      <p:tavLst>
                                        <p:tav tm="0">
                                          <p:val>
                                            <p:strVal val="#ppt_h"/>
                                          </p:val>
                                        </p:tav>
                                        <p:tav tm="100000">
                                          <p:val>
                                            <p:strVal val="#ppt_h"/>
                                          </p:val>
                                        </p:tav>
                                      </p:tavLst>
                                    </p:anim>
                                    <p:animEffect transition="in" filter="fade">
                                      <p:cBhvr>
                                        <p:cTn id="16" dur="1000"/>
                                        <p:tgtEl>
                                          <p:spTgt spid="94232"/>
                                        </p:tgtEl>
                                      </p:cBhvr>
                                    </p:animEffect>
                                  </p:childTnLst>
                                </p:cTn>
                              </p:par>
                            </p:childTnLst>
                          </p:cTn>
                        </p:par>
                        <p:par>
                          <p:cTn id="17" fill="hold" nodeType="afterGroup">
                            <p:stCondLst>
                              <p:cond delay="1000"/>
                            </p:stCondLst>
                            <p:childTnLst>
                              <p:par>
                                <p:cTn id="18" presetID="55" presetClass="entr" presetSubtype="0" fill="hold" nodeType="afterEffect">
                                  <p:stCondLst>
                                    <p:cond delay="0"/>
                                  </p:stCondLst>
                                  <p:childTnLst>
                                    <p:set>
                                      <p:cBhvr>
                                        <p:cTn id="19" dur="1" fill="hold">
                                          <p:stCondLst>
                                            <p:cond delay="0"/>
                                          </p:stCondLst>
                                        </p:cTn>
                                        <p:tgtEl>
                                          <p:spTgt spid="94231"/>
                                        </p:tgtEl>
                                        <p:attrNameLst>
                                          <p:attrName>style.visibility</p:attrName>
                                        </p:attrNameLst>
                                      </p:cBhvr>
                                      <p:to>
                                        <p:strVal val="visible"/>
                                      </p:to>
                                    </p:set>
                                    <p:anim calcmode="lin" valueType="num">
                                      <p:cBhvr>
                                        <p:cTn id="20" dur="1000" fill="hold"/>
                                        <p:tgtEl>
                                          <p:spTgt spid="94231"/>
                                        </p:tgtEl>
                                        <p:attrNameLst>
                                          <p:attrName>ppt_w</p:attrName>
                                        </p:attrNameLst>
                                      </p:cBhvr>
                                      <p:tavLst>
                                        <p:tav tm="0">
                                          <p:val>
                                            <p:strVal val="#ppt_w*0.70"/>
                                          </p:val>
                                        </p:tav>
                                        <p:tav tm="100000">
                                          <p:val>
                                            <p:strVal val="#ppt_w"/>
                                          </p:val>
                                        </p:tav>
                                      </p:tavLst>
                                    </p:anim>
                                    <p:anim calcmode="lin" valueType="num">
                                      <p:cBhvr>
                                        <p:cTn id="21" dur="1000" fill="hold"/>
                                        <p:tgtEl>
                                          <p:spTgt spid="94231"/>
                                        </p:tgtEl>
                                        <p:attrNameLst>
                                          <p:attrName>ppt_h</p:attrName>
                                        </p:attrNameLst>
                                      </p:cBhvr>
                                      <p:tavLst>
                                        <p:tav tm="0">
                                          <p:val>
                                            <p:strVal val="#ppt_h"/>
                                          </p:val>
                                        </p:tav>
                                        <p:tav tm="100000">
                                          <p:val>
                                            <p:strVal val="#ppt_h"/>
                                          </p:val>
                                        </p:tav>
                                      </p:tavLst>
                                    </p:anim>
                                    <p:animEffect transition="in" filter="fade">
                                      <p:cBhvr>
                                        <p:cTn id="22" dur="1000"/>
                                        <p:tgtEl>
                                          <p:spTgt spid="94231"/>
                                        </p:tgtEl>
                                      </p:cBhvr>
                                    </p:animEffect>
                                  </p:childTnLst>
                                </p:cTn>
                              </p:par>
                            </p:childTnLst>
                          </p:cTn>
                        </p:par>
                        <p:par>
                          <p:cTn id="23" fill="hold" nodeType="afterGroup">
                            <p:stCondLst>
                              <p:cond delay="2000"/>
                            </p:stCondLst>
                            <p:childTnLst>
                              <p:par>
                                <p:cTn id="24" presetID="55" presetClass="entr" presetSubtype="0" fill="hold" nodeType="afterEffect">
                                  <p:stCondLst>
                                    <p:cond delay="0"/>
                                  </p:stCondLst>
                                  <p:childTnLst>
                                    <p:set>
                                      <p:cBhvr>
                                        <p:cTn id="25" dur="1" fill="hold">
                                          <p:stCondLst>
                                            <p:cond delay="0"/>
                                          </p:stCondLst>
                                        </p:cTn>
                                        <p:tgtEl>
                                          <p:spTgt spid="94230"/>
                                        </p:tgtEl>
                                        <p:attrNameLst>
                                          <p:attrName>style.visibility</p:attrName>
                                        </p:attrNameLst>
                                      </p:cBhvr>
                                      <p:to>
                                        <p:strVal val="visible"/>
                                      </p:to>
                                    </p:set>
                                    <p:anim calcmode="lin" valueType="num">
                                      <p:cBhvr>
                                        <p:cTn id="26" dur="1000" fill="hold"/>
                                        <p:tgtEl>
                                          <p:spTgt spid="94230"/>
                                        </p:tgtEl>
                                        <p:attrNameLst>
                                          <p:attrName>ppt_w</p:attrName>
                                        </p:attrNameLst>
                                      </p:cBhvr>
                                      <p:tavLst>
                                        <p:tav tm="0">
                                          <p:val>
                                            <p:strVal val="#ppt_w*0.70"/>
                                          </p:val>
                                        </p:tav>
                                        <p:tav tm="100000">
                                          <p:val>
                                            <p:strVal val="#ppt_w"/>
                                          </p:val>
                                        </p:tav>
                                      </p:tavLst>
                                    </p:anim>
                                    <p:anim calcmode="lin" valueType="num">
                                      <p:cBhvr>
                                        <p:cTn id="27" dur="1000" fill="hold"/>
                                        <p:tgtEl>
                                          <p:spTgt spid="94230"/>
                                        </p:tgtEl>
                                        <p:attrNameLst>
                                          <p:attrName>ppt_h</p:attrName>
                                        </p:attrNameLst>
                                      </p:cBhvr>
                                      <p:tavLst>
                                        <p:tav tm="0">
                                          <p:val>
                                            <p:strVal val="#ppt_h"/>
                                          </p:val>
                                        </p:tav>
                                        <p:tav tm="100000">
                                          <p:val>
                                            <p:strVal val="#ppt_h"/>
                                          </p:val>
                                        </p:tav>
                                      </p:tavLst>
                                    </p:anim>
                                    <p:animEffect transition="in" filter="fade">
                                      <p:cBhvr>
                                        <p:cTn id="28" dur="1000"/>
                                        <p:tgtEl>
                                          <p:spTgt spid="94230"/>
                                        </p:tgtEl>
                                      </p:cBhvr>
                                    </p:animEffect>
                                  </p:childTnLst>
                                </p:cTn>
                              </p:par>
                            </p:childTnLst>
                          </p:cTn>
                        </p:par>
                        <p:par>
                          <p:cTn id="29" fill="hold" nodeType="afterGroup">
                            <p:stCondLst>
                              <p:cond delay="3000"/>
                            </p:stCondLst>
                            <p:childTnLst>
                              <p:par>
                                <p:cTn id="30" presetID="55" presetClass="entr" presetSubtype="0" fill="hold" nodeType="afterEffect">
                                  <p:stCondLst>
                                    <p:cond delay="0"/>
                                  </p:stCondLst>
                                  <p:childTnLst>
                                    <p:set>
                                      <p:cBhvr>
                                        <p:cTn id="31" dur="1" fill="hold">
                                          <p:stCondLst>
                                            <p:cond delay="0"/>
                                          </p:stCondLst>
                                        </p:cTn>
                                        <p:tgtEl>
                                          <p:spTgt spid="94229"/>
                                        </p:tgtEl>
                                        <p:attrNameLst>
                                          <p:attrName>style.visibility</p:attrName>
                                        </p:attrNameLst>
                                      </p:cBhvr>
                                      <p:to>
                                        <p:strVal val="visible"/>
                                      </p:to>
                                    </p:set>
                                    <p:anim calcmode="lin" valueType="num">
                                      <p:cBhvr>
                                        <p:cTn id="32" dur="1000" fill="hold"/>
                                        <p:tgtEl>
                                          <p:spTgt spid="94229"/>
                                        </p:tgtEl>
                                        <p:attrNameLst>
                                          <p:attrName>ppt_w</p:attrName>
                                        </p:attrNameLst>
                                      </p:cBhvr>
                                      <p:tavLst>
                                        <p:tav tm="0">
                                          <p:val>
                                            <p:strVal val="#ppt_w*0.70"/>
                                          </p:val>
                                        </p:tav>
                                        <p:tav tm="100000">
                                          <p:val>
                                            <p:strVal val="#ppt_w"/>
                                          </p:val>
                                        </p:tav>
                                      </p:tavLst>
                                    </p:anim>
                                    <p:anim calcmode="lin" valueType="num">
                                      <p:cBhvr>
                                        <p:cTn id="33" dur="1000" fill="hold"/>
                                        <p:tgtEl>
                                          <p:spTgt spid="94229"/>
                                        </p:tgtEl>
                                        <p:attrNameLst>
                                          <p:attrName>ppt_h</p:attrName>
                                        </p:attrNameLst>
                                      </p:cBhvr>
                                      <p:tavLst>
                                        <p:tav tm="0">
                                          <p:val>
                                            <p:strVal val="#ppt_h"/>
                                          </p:val>
                                        </p:tav>
                                        <p:tav tm="100000">
                                          <p:val>
                                            <p:strVal val="#ppt_h"/>
                                          </p:val>
                                        </p:tav>
                                      </p:tavLst>
                                    </p:anim>
                                    <p:animEffect transition="in" filter="fade">
                                      <p:cBhvr>
                                        <p:cTn id="34" dur="1000"/>
                                        <p:tgtEl>
                                          <p:spTgt spid="94229"/>
                                        </p:tgtEl>
                                      </p:cBhvr>
                                    </p:animEffect>
                                  </p:childTnLst>
                                </p:cTn>
                              </p:par>
                            </p:childTnLst>
                          </p:cTn>
                        </p:par>
                        <p:par>
                          <p:cTn id="35" fill="hold" nodeType="afterGroup">
                            <p:stCondLst>
                              <p:cond delay="4000"/>
                            </p:stCondLst>
                            <p:childTnLst>
                              <p:par>
                                <p:cTn id="36" presetID="55" presetClass="entr" presetSubtype="0" fill="hold" nodeType="afterEffect">
                                  <p:stCondLst>
                                    <p:cond delay="0"/>
                                  </p:stCondLst>
                                  <p:childTnLst>
                                    <p:set>
                                      <p:cBhvr>
                                        <p:cTn id="37" dur="1" fill="hold">
                                          <p:stCondLst>
                                            <p:cond delay="0"/>
                                          </p:stCondLst>
                                        </p:cTn>
                                        <p:tgtEl>
                                          <p:spTgt spid="94227"/>
                                        </p:tgtEl>
                                        <p:attrNameLst>
                                          <p:attrName>style.visibility</p:attrName>
                                        </p:attrNameLst>
                                      </p:cBhvr>
                                      <p:to>
                                        <p:strVal val="visible"/>
                                      </p:to>
                                    </p:set>
                                    <p:anim calcmode="lin" valueType="num">
                                      <p:cBhvr>
                                        <p:cTn id="38" dur="1000" fill="hold"/>
                                        <p:tgtEl>
                                          <p:spTgt spid="94227"/>
                                        </p:tgtEl>
                                        <p:attrNameLst>
                                          <p:attrName>ppt_w</p:attrName>
                                        </p:attrNameLst>
                                      </p:cBhvr>
                                      <p:tavLst>
                                        <p:tav tm="0">
                                          <p:val>
                                            <p:strVal val="#ppt_w*0.70"/>
                                          </p:val>
                                        </p:tav>
                                        <p:tav tm="100000">
                                          <p:val>
                                            <p:strVal val="#ppt_w"/>
                                          </p:val>
                                        </p:tav>
                                      </p:tavLst>
                                    </p:anim>
                                    <p:anim calcmode="lin" valueType="num">
                                      <p:cBhvr>
                                        <p:cTn id="39" dur="1000" fill="hold"/>
                                        <p:tgtEl>
                                          <p:spTgt spid="94227"/>
                                        </p:tgtEl>
                                        <p:attrNameLst>
                                          <p:attrName>ppt_h</p:attrName>
                                        </p:attrNameLst>
                                      </p:cBhvr>
                                      <p:tavLst>
                                        <p:tav tm="0">
                                          <p:val>
                                            <p:strVal val="#ppt_h"/>
                                          </p:val>
                                        </p:tav>
                                        <p:tav tm="100000">
                                          <p:val>
                                            <p:strVal val="#ppt_h"/>
                                          </p:val>
                                        </p:tav>
                                      </p:tavLst>
                                    </p:anim>
                                    <p:animEffect transition="in" filter="fade">
                                      <p:cBhvr>
                                        <p:cTn id="40" dur="1000"/>
                                        <p:tgtEl>
                                          <p:spTgt spid="94227"/>
                                        </p:tgtEl>
                                      </p:cBhvr>
                                    </p:animEffect>
                                  </p:childTnLst>
                                </p:cTn>
                              </p:par>
                            </p:childTnLst>
                          </p:cTn>
                        </p:par>
                        <p:par>
                          <p:cTn id="41" fill="hold" nodeType="afterGroup">
                            <p:stCondLst>
                              <p:cond delay="5000"/>
                            </p:stCondLst>
                            <p:childTnLst>
                              <p:par>
                                <p:cTn id="42" presetID="55" presetClass="entr" presetSubtype="0" fill="hold" nodeType="afterEffect">
                                  <p:stCondLst>
                                    <p:cond delay="0"/>
                                  </p:stCondLst>
                                  <p:childTnLst>
                                    <p:set>
                                      <p:cBhvr>
                                        <p:cTn id="43" dur="1" fill="hold">
                                          <p:stCondLst>
                                            <p:cond delay="0"/>
                                          </p:stCondLst>
                                        </p:cTn>
                                        <p:tgtEl>
                                          <p:spTgt spid="94226"/>
                                        </p:tgtEl>
                                        <p:attrNameLst>
                                          <p:attrName>style.visibility</p:attrName>
                                        </p:attrNameLst>
                                      </p:cBhvr>
                                      <p:to>
                                        <p:strVal val="visible"/>
                                      </p:to>
                                    </p:set>
                                    <p:anim calcmode="lin" valueType="num">
                                      <p:cBhvr>
                                        <p:cTn id="44" dur="1000" fill="hold"/>
                                        <p:tgtEl>
                                          <p:spTgt spid="94226"/>
                                        </p:tgtEl>
                                        <p:attrNameLst>
                                          <p:attrName>ppt_w</p:attrName>
                                        </p:attrNameLst>
                                      </p:cBhvr>
                                      <p:tavLst>
                                        <p:tav tm="0">
                                          <p:val>
                                            <p:strVal val="#ppt_w*0.70"/>
                                          </p:val>
                                        </p:tav>
                                        <p:tav tm="100000">
                                          <p:val>
                                            <p:strVal val="#ppt_w"/>
                                          </p:val>
                                        </p:tav>
                                      </p:tavLst>
                                    </p:anim>
                                    <p:anim calcmode="lin" valueType="num">
                                      <p:cBhvr>
                                        <p:cTn id="45" dur="1000" fill="hold"/>
                                        <p:tgtEl>
                                          <p:spTgt spid="94226"/>
                                        </p:tgtEl>
                                        <p:attrNameLst>
                                          <p:attrName>ppt_h</p:attrName>
                                        </p:attrNameLst>
                                      </p:cBhvr>
                                      <p:tavLst>
                                        <p:tav tm="0">
                                          <p:val>
                                            <p:strVal val="#ppt_h"/>
                                          </p:val>
                                        </p:tav>
                                        <p:tav tm="100000">
                                          <p:val>
                                            <p:strVal val="#ppt_h"/>
                                          </p:val>
                                        </p:tav>
                                      </p:tavLst>
                                    </p:anim>
                                    <p:animEffect transition="in" filter="fade">
                                      <p:cBhvr>
                                        <p:cTn id="46" dur="1000"/>
                                        <p:tgtEl>
                                          <p:spTgt spid="94226"/>
                                        </p:tgtEl>
                                      </p:cBhvr>
                                    </p:animEffect>
                                  </p:childTnLst>
                                </p:cTn>
                              </p:par>
                            </p:childTnLst>
                          </p:cTn>
                        </p:par>
                        <p:par>
                          <p:cTn id="47" fill="hold" nodeType="afterGroup">
                            <p:stCondLst>
                              <p:cond delay="6000"/>
                            </p:stCondLst>
                            <p:childTnLst>
                              <p:par>
                                <p:cTn id="48" presetID="55" presetClass="entr" presetSubtype="0" fill="hold" nodeType="afterEffect">
                                  <p:stCondLst>
                                    <p:cond delay="0"/>
                                  </p:stCondLst>
                                  <p:childTnLst>
                                    <p:set>
                                      <p:cBhvr>
                                        <p:cTn id="49" dur="1" fill="hold">
                                          <p:stCondLst>
                                            <p:cond delay="0"/>
                                          </p:stCondLst>
                                        </p:cTn>
                                        <p:tgtEl>
                                          <p:spTgt spid="94233"/>
                                        </p:tgtEl>
                                        <p:attrNameLst>
                                          <p:attrName>style.visibility</p:attrName>
                                        </p:attrNameLst>
                                      </p:cBhvr>
                                      <p:to>
                                        <p:strVal val="visible"/>
                                      </p:to>
                                    </p:set>
                                    <p:anim calcmode="lin" valueType="num">
                                      <p:cBhvr>
                                        <p:cTn id="50" dur="1000" fill="hold"/>
                                        <p:tgtEl>
                                          <p:spTgt spid="94233"/>
                                        </p:tgtEl>
                                        <p:attrNameLst>
                                          <p:attrName>ppt_w</p:attrName>
                                        </p:attrNameLst>
                                      </p:cBhvr>
                                      <p:tavLst>
                                        <p:tav tm="0">
                                          <p:val>
                                            <p:strVal val="#ppt_w*0.70"/>
                                          </p:val>
                                        </p:tav>
                                        <p:tav tm="100000">
                                          <p:val>
                                            <p:strVal val="#ppt_w"/>
                                          </p:val>
                                        </p:tav>
                                      </p:tavLst>
                                    </p:anim>
                                    <p:anim calcmode="lin" valueType="num">
                                      <p:cBhvr>
                                        <p:cTn id="51" dur="1000" fill="hold"/>
                                        <p:tgtEl>
                                          <p:spTgt spid="94233"/>
                                        </p:tgtEl>
                                        <p:attrNameLst>
                                          <p:attrName>ppt_h</p:attrName>
                                        </p:attrNameLst>
                                      </p:cBhvr>
                                      <p:tavLst>
                                        <p:tav tm="0">
                                          <p:val>
                                            <p:strVal val="#ppt_h"/>
                                          </p:val>
                                        </p:tav>
                                        <p:tav tm="100000">
                                          <p:val>
                                            <p:strVal val="#ppt_h"/>
                                          </p:val>
                                        </p:tav>
                                      </p:tavLst>
                                    </p:anim>
                                    <p:animEffect transition="in" filter="fade">
                                      <p:cBhvr>
                                        <p:cTn id="52" dur="1000"/>
                                        <p:tgtEl>
                                          <p:spTgt spid="94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3357563" y="928688"/>
            <a:ext cx="4857750" cy="2382837"/>
          </a:xfrm>
          <a:prstGeom prst="rect">
            <a:avLst/>
          </a:prstGeom>
        </p:spPr>
        <p:txBody>
          <a:bodyPr/>
          <a:lstStyle/>
          <a:p>
            <a:pPr marL="342900" indent="-342900">
              <a:lnSpc>
                <a:spcPct val="90000"/>
              </a:lnSpc>
              <a:spcBef>
                <a:spcPct val="20000"/>
              </a:spcBef>
              <a:defRPr/>
            </a:pPr>
            <a:r>
              <a:rPr lang="ru-RU" sz="2400" kern="0" dirty="0">
                <a:solidFill>
                  <a:srgbClr val="000000"/>
                </a:solidFill>
                <a:latin typeface="+mn-lt"/>
              </a:rPr>
              <a:t>	</a:t>
            </a:r>
            <a:r>
              <a:rPr lang="ru-RU" sz="1400" b="1" kern="0" dirty="0">
                <a:solidFill>
                  <a:srgbClr val="000000"/>
                </a:solidFill>
                <a:latin typeface="+mn-lt"/>
              </a:rPr>
              <a:t>В современной гидроэлектростанции масса воды с большой скоростью через защитную сетку и регулируемый затвор, по стальному трубопроводу устремляется на лопатки турбин, которые соединены с электрогенераторами. Механическая энергия воды посредством турбин передается генератору, где преобразуется в электрическую.</a:t>
            </a:r>
            <a:endParaRPr lang="ru-RU" sz="1600" b="1" kern="0" dirty="0">
              <a:solidFill>
                <a:srgbClr val="000000"/>
              </a:solidFill>
              <a:latin typeface="+mn-lt"/>
            </a:endParaRPr>
          </a:p>
        </p:txBody>
      </p:sp>
      <p:sp>
        <p:nvSpPr>
          <p:cNvPr id="5" name="Rectangle 24"/>
          <p:cNvSpPr>
            <a:spLocks noChangeArrowheads="1"/>
          </p:cNvSpPr>
          <p:nvPr/>
        </p:nvSpPr>
        <p:spPr bwMode="auto">
          <a:xfrm>
            <a:off x="1142976" y="214290"/>
            <a:ext cx="7643866" cy="5847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ru-RU" sz="3200" b="1" dirty="0">
                <a:solidFill>
                  <a:srgbClr val="000000"/>
                </a:solidFill>
              </a:rPr>
              <a:t>Выработка электроэнергии</a:t>
            </a:r>
          </a:p>
        </p:txBody>
      </p:sp>
      <p:pic>
        <p:nvPicPr>
          <p:cNvPr id="6" name="Рисунок 5" descr="Братская ГЭС.jpg"/>
          <p:cNvPicPr>
            <a:picLocks noChangeAspect="1"/>
          </p:cNvPicPr>
          <p:nvPr/>
        </p:nvPicPr>
        <p:blipFill>
          <a:blip r:embed="rId2" cstate="print"/>
          <a:stretch>
            <a:fillRect/>
          </a:stretch>
        </p:blipFill>
        <p:spPr>
          <a:xfrm>
            <a:off x="285720" y="928670"/>
            <a:ext cx="3143272" cy="23574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3"/>
          <p:cNvSpPr txBox="1">
            <a:spLocks noChangeArrowheads="1"/>
          </p:cNvSpPr>
          <p:nvPr/>
        </p:nvSpPr>
        <p:spPr>
          <a:xfrm>
            <a:off x="0" y="3286125"/>
            <a:ext cx="3505200" cy="3095625"/>
          </a:xfrm>
          <a:prstGeom prst="rect">
            <a:avLst/>
          </a:prstGeom>
        </p:spPr>
        <p:txBody>
          <a:bodyPr/>
          <a:lstStyle/>
          <a:p>
            <a:pPr marL="342900" indent="-342900">
              <a:spcBef>
                <a:spcPct val="20000"/>
              </a:spcBef>
              <a:defRPr/>
            </a:pPr>
            <a:r>
              <a:rPr lang="ru-RU" sz="2800" b="1" kern="0" dirty="0">
                <a:solidFill>
                  <a:srgbClr val="000000"/>
                </a:solidFill>
                <a:latin typeface="+mn-lt"/>
              </a:rPr>
              <a:t>	</a:t>
            </a:r>
            <a:r>
              <a:rPr lang="ru-RU" sz="1400" b="1" kern="0" dirty="0">
                <a:solidFill>
                  <a:srgbClr val="000000"/>
                </a:solidFill>
                <a:latin typeface="+mn-lt"/>
              </a:rPr>
              <a:t>Гидроэнергетический потенциал России огромен. Он равен современной выработке электроэнергии страны, но используется только на 18%. Подавляющая его часть сосредоточена в Восточной Сибири (41%) и на Дальнем Востоке (35%).</a:t>
            </a:r>
            <a:endParaRPr lang="ru-RU" sz="2000" b="1" kern="0" dirty="0">
              <a:solidFill>
                <a:srgbClr val="000000"/>
              </a:solidFill>
              <a:latin typeface="+mn-lt"/>
            </a:endParaRPr>
          </a:p>
        </p:txBody>
      </p:sp>
      <p:pic>
        <p:nvPicPr>
          <p:cNvPr id="8" name="Рисунок 7" descr="Гидроэнергетические ресурсы.jpg"/>
          <p:cNvPicPr>
            <a:picLocks noChangeAspect="1"/>
          </p:cNvPicPr>
          <p:nvPr/>
        </p:nvPicPr>
        <p:blipFill>
          <a:blip r:embed="rId3" cstate="print"/>
          <a:stretch>
            <a:fillRect/>
          </a:stretch>
        </p:blipFill>
        <p:spPr>
          <a:xfrm>
            <a:off x="3643306" y="3214686"/>
            <a:ext cx="5214974" cy="34766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4"/>
          <p:cNvSpPr>
            <a:spLocks noChangeArrowheads="1"/>
          </p:cNvSpPr>
          <p:nvPr/>
        </p:nvSpPr>
        <p:spPr bwMode="auto">
          <a:xfrm>
            <a:off x="0" y="5929313"/>
            <a:ext cx="892968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r>
              <a:rPr lang="ru-RU" sz="1400" b="1">
                <a:solidFill>
                  <a:srgbClr val="000000"/>
                </a:solidFill>
                <a:latin typeface="Tahoma" pitchFamily="34" charset="0"/>
              </a:rPr>
              <a:t>На крупнейших реках России: Волге, Енисее, Ангаре построены каскады ГЭС. Они позволяют полнее использовать гидроэнергетический и транспортный потенциал рек, создавать крупные запасы воды.</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ppt_w</p:attrName>
                                        </p:attrNameLst>
                                      </p:cBhvr>
                                      <p:tavLst>
                                        <p:tav tm="0">
                                          <p:val>
                                            <p:fltVal val="0"/>
                                          </p:val>
                                        </p:tav>
                                        <p:tav tm="100000">
                                          <p:val>
                                            <p:strVal val="#ppt_w"/>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Effect transition="in" filter="fade">
                                      <p:cBhvr>
                                        <p:cTn id="16" dur="2000"/>
                                        <p:tgtEl>
                                          <p:spTgt spid="6"/>
                                        </p:tgtEl>
                                      </p:cBhvr>
                                    </p:animEffect>
                                  </p:childTnLst>
                                </p:cTn>
                              </p:par>
                              <p:par>
                                <p:cTn id="17" presetID="53" presetClass="entr" presetSubtype="0" fill="hold"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2000"/>
                                        <p:tgtEl>
                                          <p:spTgt spid="3">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2000" fill="hold"/>
                                        <p:tgtEl>
                                          <p:spTgt spid="8"/>
                                        </p:tgtEl>
                                        <p:attrNameLst>
                                          <p:attrName>ppt_w</p:attrName>
                                        </p:attrNameLst>
                                      </p:cBhvr>
                                      <p:tavLst>
                                        <p:tav tm="0">
                                          <p:val>
                                            <p:fltVal val="0"/>
                                          </p:val>
                                        </p:tav>
                                        <p:tav tm="100000">
                                          <p:val>
                                            <p:strVal val="#ppt_w"/>
                                          </p:val>
                                        </p:tav>
                                      </p:tavLst>
                                    </p:anim>
                                    <p:anim calcmode="lin" valueType="num">
                                      <p:cBhvr>
                                        <p:cTn id="27" dur="2000" fill="hold"/>
                                        <p:tgtEl>
                                          <p:spTgt spid="8"/>
                                        </p:tgtEl>
                                        <p:attrNameLst>
                                          <p:attrName>ppt_h</p:attrName>
                                        </p:attrNameLst>
                                      </p:cBhvr>
                                      <p:tavLst>
                                        <p:tav tm="0">
                                          <p:val>
                                            <p:fltVal val="0"/>
                                          </p:val>
                                        </p:tav>
                                        <p:tav tm="100000">
                                          <p:val>
                                            <p:strVal val="#ppt_h"/>
                                          </p:val>
                                        </p:tav>
                                      </p:tavLst>
                                    </p:anim>
                                    <p:animEffect transition="in" filter="fade">
                                      <p:cBhvr>
                                        <p:cTn id="28" dur="2000"/>
                                        <p:tgtEl>
                                          <p:spTgt spid="8"/>
                                        </p:tgtEl>
                                      </p:cBhvr>
                                    </p:animEffect>
                                  </p:childTnLst>
                                </p:cTn>
                              </p:par>
                              <p:par>
                                <p:cTn id="29" presetID="53" presetClass="entr" presetSubtype="0" fill="hold" nodeType="with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p:cTn id="31" dur="2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2" dur="2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33" dur="2000"/>
                                        <p:tgtEl>
                                          <p:spTgt spid="7">
                                            <p:txEl>
                                              <p:pRg st="0" end="0"/>
                                            </p:txEl>
                                          </p:spTgt>
                                        </p:tgtEl>
                                      </p:cBhvr>
                                    </p:animEffect>
                                  </p:childTnLst>
                                </p:cTn>
                              </p:par>
                              <p:par>
                                <p:cTn id="34" presetID="53" presetClass="entr" presetSubtype="0" fill="hold" nodeType="withEffect">
                                  <p:stCondLst>
                                    <p:cond delay="0"/>
                                  </p:stCondLst>
                                  <p:childTnLst>
                                    <p:set>
                                      <p:cBhvr>
                                        <p:cTn id="35" dur="1" fill="hold">
                                          <p:stCondLst>
                                            <p:cond delay="0"/>
                                          </p:stCondLst>
                                        </p:cTn>
                                        <p:tgtEl>
                                          <p:spTgt spid="9">
                                            <p:txEl>
                                              <p:pRg st="0" end="0"/>
                                            </p:txEl>
                                          </p:spTgt>
                                        </p:tgtEl>
                                        <p:attrNameLst>
                                          <p:attrName>style.visibility</p:attrName>
                                        </p:attrNameLst>
                                      </p:cBhvr>
                                      <p:to>
                                        <p:strVal val="visible"/>
                                      </p:to>
                                    </p:set>
                                    <p:anim calcmode="lin" valueType="num">
                                      <p:cBhvr>
                                        <p:cTn id="36" dur="2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37" dur="20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38"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4500563" y="428625"/>
            <a:ext cx="3960812" cy="2881313"/>
          </a:xfrm>
          <a:prstGeom prst="rect">
            <a:avLst/>
          </a:prstGeom>
        </p:spPr>
        <p:txBody>
          <a:bodyPr/>
          <a:lstStyle/>
          <a:p>
            <a:pPr marL="342900" indent="-342900">
              <a:lnSpc>
                <a:spcPct val="80000"/>
              </a:lnSpc>
              <a:spcBef>
                <a:spcPct val="20000"/>
              </a:spcBef>
              <a:defRPr/>
            </a:pPr>
            <a:r>
              <a:rPr lang="ru-RU" sz="2200" b="1" kern="0" dirty="0">
                <a:solidFill>
                  <a:srgbClr val="00FF00"/>
                </a:solidFill>
                <a:latin typeface="+mn-lt"/>
              </a:rPr>
              <a:t>    </a:t>
            </a:r>
            <a:r>
              <a:rPr lang="ru-RU" sz="1600" b="1" kern="0" dirty="0">
                <a:solidFill>
                  <a:srgbClr val="000000"/>
                </a:solidFill>
                <a:latin typeface="+mn-lt"/>
              </a:rPr>
              <a:t>Экономически ГЭС наиболее выгодно строить на реках с большим падением и расходом воды. Их главное достоинство – использование </a:t>
            </a:r>
            <a:r>
              <a:rPr lang="ru-RU" sz="1600" b="1" kern="0" dirty="0" err="1">
                <a:solidFill>
                  <a:srgbClr val="000000"/>
                </a:solidFill>
                <a:latin typeface="+mn-lt"/>
              </a:rPr>
              <a:t>возобновимого</a:t>
            </a:r>
            <a:r>
              <a:rPr lang="ru-RU" sz="1600" b="1" kern="0" dirty="0">
                <a:solidFill>
                  <a:srgbClr val="000000"/>
                </a:solidFill>
                <a:latin typeface="+mn-lt"/>
              </a:rPr>
              <a:t> вида энергоресурсов. В связи с этим они дают самую дешевую электроэнергию. Мощность крупнейших ГЭС больше, чем у ТЭС (Саянская – 6,4 </a:t>
            </a:r>
            <a:r>
              <a:rPr lang="ru-RU" sz="1600" b="1" kern="0" dirty="0" err="1">
                <a:solidFill>
                  <a:srgbClr val="000000"/>
                </a:solidFill>
                <a:latin typeface="+mn-lt"/>
              </a:rPr>
              <a:t>млн</a:t>
            </a:r>
            <a:r>
              <a:rPr lang="ru-RU" sz="1600" b="1" kern="0" dirty="0">
                <a:solidFill>
                  <a:srgbClr val="000000"/>
                </a:solidFill>
                <a:latin typeface="+mn-lt"/>
              </a:rPr>
              <a:t> кВт, Красноярская – 6 </a:t>
            </a:r>
            <a:r>
              <a:rPr lang="ru-RU" sz="1600" b="1" kern="0" dirty="0" err="1">
                <a:solidFill>
                  <a:srgbClr val="000000"/>
                </a:solidFill>
                <a:latin typeface="+mn-lt"/>
              </a:rPr>
              <a:t>млн</a:t>
            </a:r>
            <a:r>
              <a:rPr lang="ru-RU" sz="1600" b="1" kern="0" dirty="0">
                <a:solidFill>
                  <a:srgbClr val="000000"/>
                </a:solidFill>
                <a:latin typeface="+mn-lt"/>
              </a:rPr>
              <a:t>). </a:t>
            </a:r>
            <a:endParaRPr lang="ru-RU" sz="1600" kern="0" dirty="0">
              <a:solidFill>
                <a:srgbClr val="000000"/>
              </a:solidFill>
              <a:latin typeface="+mn-lt"/>
            </a:endParaRPr>
          </a:p>
        </p:txBody>
      </p:sp>
      <p:pic>
        <p:nvPicPr>
          <p:cNvPr id="10" name="Рисунок 9" descr="xoz11.jpg"/>
          <p:cNvPicPr>
            <a:picLocks noChangeAspect="1"/>
          </p:cNvPicPr>
          <p:nvPr/>
        </p:nvPicPr>
        <p:blipFill>
          <a:blip r:embed="rId2" cstate="print"/>
          <a:stretch>
            <a:fillRect/>
          </a:stretch>
        </p:blipFill>
        <p:spPr>
          <a:xfrm>
            <a:off x="571472" y="357166"/>
            <a:ext cx="3857652" cy="28932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le 4"/>
          <p:cNvSpPr>
            <a:spLocks noChangeArrowheads="1"/>
          </p:cNvSpPr>
          <p:nvPr/>
        </p:nvSpPr>
        <p:spPr bwMode="auto">
          <a:xfrm>
            <a:off x="285750" y="4857750"/>
            <a:ext cx="8143875"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nSpc>
                <a:spcPct val="80000"/>
              </a:lnSpc>
              <a:spcBef>
                <a:spcPct val="50000"/>
              </a:spcBef>
              <a:buClr>
                <a:schemeClr val="hlink"/>
              </a:buClr>
              <a:buSzPct val="120000"/>
            </a:pPr>
            <a:r>
              <a:rPr lang="ru-RU">
                <a:solidFill>
                  <a:srgbClr val="000000"/>
                </a:solidFill>
                <a:latin typeface="Tahoma" pitchFamily="34" charset="0"/>
              </a:rPr>
              <a:t>Однако крупные ГЭС очень дороги и долго строятся (15-20 лет). Их работа требует создания крупных водохранилищ, которые затапливают ценные земли, изменяют гидрологический режим и климат прилегающих территорий. Вода,  прошедшая через турбину, становится мертвой, т. к. в ней погибают все микроорганизмы. Поэтому, для снижения ущерба от крупных ГЭС, их целесообразно строить в малообжитых горных районах. </a:t>
            </a:r>
          </a:p>
        </p:txBody>
      </p:sp>
      <p:sp>
        <p:nvSpPr>
          <p:cNvPr id="14" name="TextBox 13"/>
          <p:cNvSpPr txBox="1"/>
          <p:nvPr/>
        </p:nvSpPr>
        <p:spPr>
          <a:xfrm>
            <a:off x="5000625" y="3214688"/>
            <a:ext cx="3857625" cy="579437"/>
          </a:xfrm>
          <a:prstGeom prst="wedgeRoundRectCallout">
            <a:avLst>
              <a:gd name="adj1" fmla="val -65745"/>
              <a:gd name="adj2" fmla="val 206603"/>
              <a:gd name="adj3" fmla="val 16667"/>
            </a:avLst>
          </a:prstGeom>
          <a:solidFill>
            <a:srgbClr val="FF0000"/>
          </a:solidFill>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ru-RU" sz="2800" dirty="0">
                <a:solidFill>
                  <a:srgbClr val="000000"/>
                </a:solidFill>
              </a:rPr>
              <a:t>Внимание!</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5" presetClass="entr" presetSubtype="0" fill="hold" nodeType="with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p:cTn id="12"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8">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strVal val="#ppt_w*0.70"/>
                                          </p:val>
                                        </p:tav>
                                        <p:tav tm="100000">
                                          <p:val>
                                            <p:strVal val="#ppt_w"/>
                                          </p:val>
                                        </p:tav>
                                      </p:tavLst>
                                    </p:anim>
                                    <p:anim calcmode="lin" valueType="num">
                                      <p:cBhvr>
                                        <p:cTn id="20" dur="1000" fill="hold"/>
                                        <p:tgtEl>
                                          <p:spTgt spid="14"/>
                                        </p:tgtEl>
                                        <p:attrNameLst>
                                          <p:attrName>ppt_h</p:attrName>
                                        </p:attrNameLst>
                                      </p:cBhvr>
                                      <p:tavLst>
                                        <p:tav tm="0">
                                          <p:val>
                                            <p:strVal val="#ppt_h"/>
                                          </p:val>
                                        </p:tav>
                                        <p:tav tm="100000">
                                          <p:val>
                                            <p:strVal val="#ppt_h"/>
                                          </p:val>
                                        </p:tav>
                                      </p:tavLst>
                                    </p:anim>
                                    <p:animEffect transition="in" filter="fade">
                                      <p:cBhvr>
                                        <p:cTn id="21" dur="1000"/>
                                        <p:tgtEl>
                                          <p:spTgt spid="14"/>
                                        </p:tgtEl>
                                      </p:cBhvr>
                                    </p:animEffect>
                                  </p:childTnLst>
                                </p:cTn>
                              </p:par>
                              <p:par>
                                <p:cTn id="22" presetID="55" presetClass="entr" presetSubtype="0" fill="hold" nodeType="with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p:cTn id="24" dur="1000" fill="hold"/>
                                        <p:tgtEl>
                                          <p:spTgt spid="13">
                                            <p:txEl>
                                              <p:pRg st="0" end="0"/>
                                            </p:txEl>
                                          </p:spTgt>
                                        </p:tgtEl>
                                        <p:attrNameLst>
                                          <p:attrName>ppt_w</p:attrName>
                                        </p:attrNameLst>
                                      </p:cBhvr>
                                      <p:tavLst>
                                        <p:tav tm="0">
                                          <p:val>
                                            <p:strVal val="#ppt_w*0.70"/>
                                          </p:val>
                                        </p:tav>
                                        <p:tav tm="100000">
                                          <p:val>
                                            <p:strVal val="#ppt_w"/>
                                          </p:val>
                                        </p:tav>
                                      </p:tavLst>
                                    </p:anim>
                                    <p:anim calcmode="lin" valueType="num">
                                      <p:cBhvr>
                                        <p:cTn id="25" dur="1000" fill="hold"/>
                                        <p:tgtEl>
                                          <p:spTgt spid="13">
                                            <p:txEl>
                                              <p:pRg st="0" end="0"/>
                                            </p:txEl>
                                          </p:spTgt>
                                        </p:tgtEl>
                                        <p:attrNameLst>
                                          <p:attrName>ppt_h</p:attrName>
                                        </p:attrNameLst>
                                      </p:cBhvr>
                                      <p:tavLst>
                                        <p:tav tm="0">
                                          <p:val>
                                            <p:strVal val="#ppt_h"/>
                                          </p:val>
                                        </p:tav>
                                        <p:tav tm="100000">
                                          <p:val>
                                            <p:strVal val="#ppt_h"/>
                                          </p:val>
                                        </p:tav>
                                      </p:tavLst>
                                    </p:anim>
                                    <p:animEffect transition="in" filter="fade">
                                      <p:cBhvr>
                                        <p:cTn id="26"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3"/>
          <p:cNvSpPr>
            <a:spLocks noChangeArrowheads="1"/>
          </p:cNvSpPr>
          <p:nvPr/>
        </p:nvSpPr>
        <p:spPr bwMode="auto">
          <a:xfrm>
            <a:off x="714348" y="214290"/>
            <a:ext cx="8072494" cy="52322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ru-RU" sz="2800" b="1" dirty="0">
                <a:solidFill>
                  <a:srgbClr val="000000"/>
                </a:solidFill>
              </a:rPr>
              <a:t>Сельское хозяйство. Орошение земель</a:t>
            </a:r>
          </a:p>
        </p:txBody>
      </p:sp>
      <p:pic>
        <p:nvPicPr>
          <p:cNvPr id="15" name="Содержимое 3" descr="Орошение полей.jpg"/>
          <p:cNvPicPr>
            <a:picLocks noGrp="1" noChangeAspect="1"/>
          </p:cNvPicPr>
          <p:nvPr>
            <p:ph idx="1"/>
          </p:nvPr>
        </p:nvPicPr>
        <p:blipFill>
          <a:blip r:embed="rId2" cstate="print"/>
          <a:stretch>
            <a:fillRect/>
          </a:stretch>
        </p:blipFill>
        <p:spPr>
          <a:xfrm>
            <a:off x="428596" y="1357298"/>
            <a:ext cx="3357586" cy="2238391"/>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TextBox 15"/>
          <p:cNvSpPr>
            <a:spLocks noChangeArrowheads="1"/>
          </p:cNvSpPr>
          <p:nvPr/>
        </p:nvSpPr>
        <p:spPr bwMode="auto">
          <a:xfrm>
            <a:off x="4143375" y="1500188"/>
            <a:ext cx="4357688" cy="2009775"/>
          </a:xfrm>
          <a:prstGeom prst="roundRect">
            <a:avLst>
              <a:gd name="adj" fmla="val 16667"/>
            </a:avLst>
          </a:prstGeom>
          <a:solidFill>
            <a:srgbClr val="E7D6BF"/>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r>
              <a:rPr lang="ru-RU" sz="1600">
                <a:solidFill>
                  <a:srgbClr val="000000"/>
                </a:solidFill>
                <a:latin typeface="Tahoma" pitchFamily="34" charset="0"/>
              </a:rPr>
              <a:t>Основные с/х территории расположены в южных степных районах, где меньше всего рек и подземные воды к тому же находятся на большой глубине, а в ряде мест сильно засолены. В таких условиях в ряде степных районов реки служат источниками воды для орошения.</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0.70"/>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Effect transition="in" filter="fade">
                                      <p:cBhvr>
                                        <p:cTn id="9" dur="20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2000" fill="hold"/>
                                        <p:tgtEl>
                                          <p:spTgt spid="15"/>
                                        </p:tgtEl>
                                        <p:attrNameLst>
                                          <p:attrName>ppt_w</p:attrName>
                                        </p:attrNameLst>
                                      </p:cBhvr>
                                      <p:tavLst>
                                        <p:tav tm="0">
                                          <p:val>
                                            <p:strVal val="#ppt_w*0.70"/>
                                          </p:val>
                                        </p:tav>
                                        <p:tav tm="100000">
                                          <p:val>
                                            <p:strVal val="#ppt_w"/>
                                          </p:val>
                                        </p:tav>
                                      </p:tavLst>
                                    </p:anim>
                                    <p:anim calcmode="lin" valueType="num">
                                      <p:cBhvr>
                                        <p:cTn id="15" dur="2000" fill="hold"/>
                                        <p:tgtEl>
                                          <p:spTgt spid="15"/>
                                        </p:tgtEl>
                                        <p:attrNameLst>
                                          <p:attrName>ppt_h</p:attrName>
                                        </p:attrNameLst>
                                      </p:cBhvr>
                                      <p:tavLst>
                                        <p:tav tm="0">
                                          <p:val>
                                            <p:strVal val="#ppt_h"/>
                                          </p:val>
                                        </p:tav>
                                        <p:tav tm="100000">
                                          <p:val>
                                            <p:strVal val="#ppt_h"/>
                                          </p:val>
                                        </p:tav>
                                      </p:tavLst>
                                    </p:anim>
                                    <p:animEffect transition="in" filter="fade">
                                      <p:cBhvr>
                                        <p:cTn id="16" dur="2000"/>
                                        <p:tgtEl>
                                          <p:spTgt spid="15"/>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2000" fill="hold"/>
                                        <p:tgtEl>
                                          <p:spTgt spid="16"/>
                                        </p:tgtEl>
                                        <p:attrNameLst>
                                          <p:attrName>ppt_w</p:attrName>
                                        </p:attrNameLst>
                                      </p:cBhvr>
                                      <p:tavLst>
                                        <p:tav tm="0">
                                          <p:val>
                                            <p:strVal val="#ppt_w*0.70"/>
                                          </p:val>
                                        </p:tav>
                                        <p:tav tm="100000">
                                          <p:val>
                                            <p:strVal val="#ppt_w"/>
                                          </p:val>
                                        </p:tav>
                                      </p:tavLst>
                                    </p:anim>
                                    <p:anim calcmode="lin" valueType="num">
                                      <p:cBhvr>
                                        <p:cTn id="20" dur="2000" fill="hold"/>
                                        <p:tgtEl>
                                          <p:spTgt spid="16"/>
                                        </p:tgtEl>
                                        <p:attrNameLst>
                                          <p:attrName>ppt_h</p:attrName>
                                        </p:attrNameLst>
                                      </p:cBhvr>
                                      <p:tavLst>
                                        <p:tav tm="0">
                                          <p:val>
                                            <p:strVal val="#ppt_h"/>
                                          </p:val>
                                        </p:tav>
                                        <p:tav tm="100000">
                                          <p:val>
                                            <p:strVal val="#ppt_h"/>
                                          </p:val>
                                        </p:tav>
                                      </p:tavLst>
                                    </p:anim>
                                    <p:animEffect transition="in" filter="fade">
                                      <p:cBhvr>
                                        <p:cTn id="2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3"/>
          <p:cNvSpPr>
            <a:spLocks noChangeArrowheads="1"/>
          </p:cNvSpPr>
          <p:nvPr/>
        </p:nvSpPr>
        <p:spPr bwMode="auto">
          <a:xfrm>
            <a:off x="714348" y="214290"/>
            <a:ext cx="8072494" cy="52322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ru-RU" sz="2800" b="1" dirty="0">
                <a:solidFill>
                  <a:srgbClr val="000000"/>
                </a:solidFill>
              </a:rPr>
              <a:t>Сельское хозяйство. Орошение земель</a:t>
            </a:r>
          </a:p>
        </p:txBody>
      </p:sp>
      <p:pic>
        <p:nvPicPr>
          <p:cNvPr id="8" name="Рисунок 7" descr="dict0429.jpg"/>
          <p:cNvPicPr>
            <a:picLocks noChangeAspect="1"/>
          </p:cNvPicPr>
          <p:nvPr/>
        </p:nvPicPr>
        <p:blipFill>
          <a:blip r:embed="rId2" cstate="print"/>
          <a:stretch>
            <a:fillRect/>
          </a:stretch>
        </p:blipFill>
        <p:spPr>
          <a:xfrm>
            <a:off x="500034" y="4071942"/>
            <a:ext cx="2571768" cy="2286016"/>
          </a:xfrm>
          <a:prstGeom prst="rect">
            <a:avLst/>
          </a:prstGeom>
          <a:solidFill>
            <a:srgbClr val="FFFFFF">
              <a:shade val="85000"/>
            </a:srgbClr>
          </a:solidFill>
          <a:ln w="88900" cap="sq">
            <a:solidFill>
              <a:schemeClr val="bg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Овальная выноска 8"/>
          <p:cNvSpPr>
            <a:spLocks noChangeArrowheads="1"/>
          </p:cNvSpPr>
          <p:nvPr/>
        </p:nvSpPr>
        <p:spPr bwMode="auto">
          <a:xfrm>
            <a:off x="3571875" y="4000500"/>
            <a:ext cx="4786313" cy="1643063"/>
          </a:xfrm>
          <a:prstGeom prst="wedgeEllipseCallout">
            <a:avLst>
              <a:gd name="adj1" fmla="val -60190"/>
              <a:gd name="adj2" fmla="val 48676"/>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p>
            <a:pPr eaLnBrk="0" hangingPunct="0"/>
            <a:r>
              <a:rPr kumimoji="1" lang="ru-RU" sz="1600">
                <a:solidFill>
                  <a:schemeClr val="bg1"/>
                </a:solidFill>
                <a:latin typeface="Tahoma" pitchFamily="34" charset="0"/>
              </a:rPr>
              <a:t>Животноводство наносит ощутимый </a:t>
            </a:r>
          </a:p>
          <a:p>
            <a:pPr eaLnBrk="0" hangingPunct="0"/>
            <a:r>
              <a:rPr kumimoji="1" lang="ru-RU" sz="1600">
                <a:solidFill>
                  <a:schemeClr val="bg1"/>
                </a:solidFill>
                <a:latin typeface="Tahoma" pitchFamily="34" charset="0"/>
              </a:rPr>
              <a:t>ущерб  водным экосистемам. Фермы, </a:t>
            </a:r>
          </a:p>
          <a:p>
            <a:pPr eaLnBrk="0" hangingPunct="0"/>
            <a:r>
              <a:rPr kumimoji="1" lang="ru-RU" sz="1600">
                <a:solidFill>
                  <a:schemeClr val="bg1"/>
                </a:solidFill>
                <a:latin typeface="Tahoma" pitchFamily="34" charset="0"/>
              </a:rPr>
              <a:t>расположенные рядом с водоёмами </a:t>
            </a:r>
          </a:p>
          <a:p>
            <a:pPr eaLnBrk="0" hangingPunct="0"/>
            <a:r>
              <a:rPr kumimoji="1" lang="ru-RU" sz="1600">
                <a:solidFill>
                  <a:schemeClr val="bg1"/>
                </a:solidFill>
                <a:latin typeface="Tahoma" pitchFamily="34" charset="0"/>
              </a:rPr>
              <a:t>загрязняют воды навозными стоками.</a:t>
            </a:r>
          </a:p>
        </p:txBody>
      </p:sp>
      <p:pic>
        <p:nvPicPr>
          <p:cNvPr id="11" name="Рисунок 10" descr="Рисунок17.jpg"/>
          <p:cNvPicPr>
            <a:picLocks noChangeAspect="1"/>
          </p:cNvPicPr>
          <p:nvPr/>
        </p:nvPicPr>
        <p:blipFill>
          <a:blip r:embed="rId3"/>
          <a:stretch>
            <a:fillRect/>
          </a:stretch>
        </p:blipFill>
        <p:spPr>
          <a:xfrm>
            <a:off x="428625" y="1000125"/>
            <a:ext cx="2143125" cy="2357438"/>
          </a:xfrm>
          <a:prstGeom prst="rect">
            <a:avLst/>
          </a:prstGeom>
          <a:ln>
            <a:noFill/>
          </a:ln>
          <a:effectLst>
            <a:outerShdw blurRad="292100" dist="139700" dir="2700000" algn="tl" rotWithShape="0">
              <a:srgbClr val="333333">
                <a:alpha val="65000"/>
              </a:srgbClr>
            </a:outerShdw>
          </a:effectLst>
        </p:spPr>
      </p:pic>
      <p:pic>
        <p:nvPicPr>
          <p:cNvPr id="12" name="Рисунок 11" descr="Рисунок18.jpg"/>
          <p:cNvPicPr>
            <a:picLocks noChangeAspect="1"/>
          </p:cNvPicPr>
          <p:nvPr/>
        </p:nvPicPr>
        <p:blipFill>
          <a:blip r:embed="rId4"/>
          <a:stretch>
            <a:fillRect/>
          </a:stretch>
        </p:blipFill>
        <p:spPr>
          <a:xfrm>
            <a:off x="6215063" y="1000125"/>
            <a:ext cx="2667000" cy="2357438"/>
          </a:xfrm>
          <a:prstGeom prst="rect">
            <a:avLst/>
          </a:prstGeom>
          <a:ln>
            <a:noFill/>
          </a:ln>
          <a:effectLst>
            <a:outerShdw blurRad="292100" dist="139700" dir="2700000" algn="tl" rotWithShape="0">
              <a:srgbClr val="333333">
                <a:alpha val="65000"/>
              </a:srgbClr>
            </a:outerShdw>
          </a:effectLst>
        </p:spPr>
      </p:pic>
      <p:sp>
        <p:nvSpPr>
          <p:cNvPr id="13" name="TextBox 12"/>
          <p:cNvSpPr txBox="1">
            <a:spLocks noChangeArrowheads="1"/>
          </p:cNvSpPr>
          <p:nvPr/>
        </p:nvSpPr>
        <p:spPr bwMode="auto">
          <a:xfrm>
            <a:off x="2928938" y="1071563"/>
            <a:ext cx="3000375" cy="2062162"/>
          </a:xfrm>
          <a:prstGeom prst="rect">
            <a:avLst/>
          </a:prstGeom>
          <a:solidFill>
            <a:srgbClr val="E7D6BF"/>
          </a:solidFill>
          <a:ln w="9525">
            <a:solidFill>
              <a:srgbClr val="CEAB7C"/>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1600">
                <a:solidFill>
                  <a:srgbClr val="000000"/>
                </a:solidFill>
                <a:latin typeface="Tahoma" pitchFamily="34" charset="0"/>
              </a:rPr>
              <a:t>Потребление воды сельским хозяйством значительно.  Потребление составляет </a:t>
            </a:r>
          </a:p>
          <a:p>
            <a:pPr eaLnBrk="1" hangingPunct="1"/>
            <a:r>
              <a:rPr lang="ru-RU" sz="1600">
                <a:solidFill>
                  <a:srgbClr val="000000"/>
                </a:solidFill>
                <a:latin typeface="Tahoma" pitchFamily="34" charset="0"/>
              </a:rPr>
              <a:t>70 % всей используемой человеком воды. Чтобы вырастить 1 т.</a:t>
            </a:r>
          </a:p>
          <a:p>
            <a:pPr eaLnBrk="1" hangingPunct="1"/>
            <a:r>
              <a:rPr lang="ru-RU" sz="1600">
                <a:solidFill>
                  <a:srgbClr val="000000"/>
                </a:solidFill>
                <a:latin typeface="Tahoma" pitchFamily="34" charset="0"/>
              </a:rPr>
              <a:t>пшеницы, требуется 1500 т. воды, а 1 т. риса – 7000 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000" fill="hold"/>
                                        <p:tgtEl>
                                          <p:spTgt spid="13"/>
                                        </p:tgtEl>
                                        <p:attrNameLst>
                                          <p:attrName>ppt_w</p:attrName>
                                        </p:attrNameLst>
                                      </p:cBhvr>
                                      <p:tavLst>
                                        <p:tav tm="0">
                                          <p:val>
                                            <p:fltVal val="0"/>
                                          </p:val>
                                        </p:tav>
                                        <p:tav tm="100000">
                                          <p:val>
                                            <p:strVal val="#ppt_w"/>
                                          </p:val>
                                        </p:tav>
                                      </p:tavLst>
                                    </p:anim>
                                    <p:anim calcmode="lin" valueType="num">
                                      <p:cBhvr>
                                        <p:cTn id="8" dur="2000" fill="hold"/>
                                        <p:tgtEl>
                                          <p:spTgt spid="13"/>
                                        </p:tgtEl>
                                        <p:attrNameLst>
                                          <p:attrName>ppt_h</p:attrName>
                                        </p:attrNameLst>
                                      </p:cBhvr>
                                      <p:tavLst>
                                        <p:tav tm="0">
                                          <p:val>
                                            <p:fltVal val="0"/>
                                          </p:val>
                                        </p:tav>
                                        <p:tav tm="100000">
                                          <p:val>
                                            <p:strVal val="#ppt_h"/>
                                          </p:val>
                                        </p:tav>
                                      </p:tavLst>
                                    </p:anim>
                                    <p:animEffect transition="in" filter="fade">
                                      <p:cBhvr>
                                        <p:cTn id="9" dur="2000"/>
                                        <p:tgtEl>
                                          <p:spTgt spid="13"/>
                                        </p:tgtEl>
                                      </p:cBhvr>
                                    </p:animEffect>
                                  </p:childTnLst>
                                </p:cTn>
                              </p:par>
                            </p:childTnLst>
                          </p:cTn>
                        </p:par>
                        <p:par>
                          <p:cTn id="10" fill="hold" nodeType="afterGroup">
                            <p:stCondLst>
                              <p:cond delay="2000"/>
                            </p:stCondLst>
                            <p:childTnLst>
                              <p:par>
                                <p:cTn id="11" presetID="55"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strVal val="#ppt_w*0.70"/>
                                          </p:val>
                                        </p:tav>
                                        <p:tav tm="100000">
                                          <p:val>
                                            <p:strVal val="#ppt_w"/>
                                          </p:val>
                                        </p:tav>
                                      </p:tavLst>
                                    </p:anim>
                                    <p:anim calcmode="lin" valueType="num">
                                      <p:cBhvr>
                                        <p:cTn id="14" dur="1000" fill="hold"/>
                                        <p:tgtEl>
                                          <p:spTgt spid="11"/>
                                        </p:tgtEl>
                                        <p:attrNameLst>
                                          <p:attrName>ppt_h</p:attrName>
                                        </p:attrNameLst>
                                      </p:cBhvr>
                                      <p:tavLst>
                                        <p:tav tm="0">
                                          <p:val>
                                            <p:strVal val="#ppt_h"/>
                                          </p:val>
                                        </p:tav>
                                        <p:tav tm="100000">
                                          <p:val>
                                            <p:strVal val="#ppt_h"/>
                                          </p:val>
                                        </p:tav>
                                      </p:tavLst>
                                    </p:anim>
                                    <p:animEffect transition="in" filter="fade">
                                      <p:cBhvr>
                                        <p:cTn id="15" dur="1000"/>
                                        <p:tgtEl>
                                          <p:spTgt spid="11"/>
                                        </p:tgtEl>
                                      </p:cBhvr>
                                    </p:animEffect>
                                  </p:childTnLst>
                                </p:cTn>
                              </p:par>
                            </p:childTnLst>
                          </p:cTn>
                        </p:par>
                        <p:par>
                          <p:cTn id="16" fill="hold" nodeType="afterGroup">
                            <p:stCondLst>
                              <p:cond delay="3000"/>
                            </p:stCondLst>
                            <p:childTnLst>
                              <p:par>
                                <p:cTn id="17" presetID="55"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strVal val="#ppt_w*0.70"/>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Effect transition="in" filter="fade">
                                      <p:cBhvr>
                                        <p:cTn id="21" dur="1000"/>
                                        <p:tgtEl>
                                          <p:spTgt spid="1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2000" fill="hold"/>
                                        <p:tgtEl>
                                          <p:spTgt spid="8"/>
                                        </p:tgtEl>
                                        <p:attrNameLst>
                                          <p:attrName>ppt_w</p:attrName>
                                        </p:attrNameLst>
                                      </p:cBhvr>
                                      <p:tavLst>
                                        <p:tav tm="0">
                                          <p:val>
                                            <p:fltVal val="0"/>
                                          </p:val>
                                        </p:tav>
                                        <p:tav tm="100000">
                                          <p:val>
                                            <p:strVal val="#ppt_w"/>
                                          </p:val>
                                        </p:tav>
                                      </p:tavLst>
                                    </p:anim>
                                    <p:anim calcmode="lin" valueType="num">
                                      <p:cBhvr>
                                        <p:cTn id="27" dur="2000" fill="hold"/>
                                        <p:tgtEl>
                                          <p:spTgt spid="8"/>
                                        </p:tgtEl>
                                        <p:attrNameLst>
                                          <p:attrName>ppt_h</p:attrName>
                                        </p:attrNameLst>
                                      </p:cBhvr>
                                      <p:tavLst>
                                        <p:tav tm="0">
                                          <p:val>
                                            <p:fltVal val="0"/>
                                          </p:val>
                                        </p:tav>
                                        <p:tav tm="100000">
                                          <p:val>
                                            <p:strVal val="#ppt_h"/>
                                          </p:val>
                                        </p:tav>
                                      </p:tavLst>
                                    </p:anim>
                                    <p:animEffect transition="in" filter="fade">
                                      <p:cBhvr>
                                        <p:cTn id="28" dur="2000"/>
                                        <p:tgtEl>
                                          <p:spTgt spid="8"/>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2000" fill="hold"/>
                                        <p:tgtEl>
                                          <p:spTgt spid="9"/>
                                        </p:tgtEl>
                                        <p:attrNameLst>
                                          <p:attrName>ppt_w</p:attrName>
                                        </p:attrNameLst>
                                      </p:cBhvr>
                                      <p:tavLst>
                                        <p:tav tm="0">
                                          <p:val>
                                            <p:fltVal val="0"/>
                                          </p:val>
                                        </p:tav>
                                        <p:tav tm="100000">
                                          <p:val>
                                            <p:strVal val="#ppt_w"/>
                                          </p:val>
                                        </p:tav>
                                      </p:tavLst>
                                    </p:anim>
                                    <p:anim calcmode="lin" valueType="num">
                                      <p:cBhvr>
                                        <p:cTn id="32" dur="2000" fill="hold"/>
                                        <p:tgtEl>
                                          <p:spTgt spid="9"/>
                                        </p:tgtEl>
                                        <p:attrNameLst>
                                          <p:attrName>ppt_h</p:attrName>
                                        </p:attrNameLst>
                                      </p:cBhvr>
                                      <p:tavLst>
                                        <p:tav tm="0">
                                          <p:val>
                                            <p:fltVal val="0"/>
                                          </p:val>
                                        </p:tav>
                                        <p:tav tm="100000">
                                          <p:val>
                                            <p:strVal val="#ppt_h"/>
                                          </p:val>
                                        </p:tav>
                                      </p:tavLst>
                                    </p:anim>
                                    <p:animEffect transition="in" filter="fade">
                                      <p:cBhvr>
                                        <p:cTn id="3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285750" y="3714750"/>
            <a:ext cx="8569325" cy="2286000"/>
          </a:xfrm>
          <a:prstGeom prst="rect">
            <a:avLst/>
          </a:prstGeom>
          <a:noFill/>
          <a:ln w="9525">
            <a:noFill/>
            <a:miter lim="800000"/>
            <a:headEnd/>
            <a:tailEnd/>
          </a:ln>
        </p:spPr>
        <p:txBody>
          <a:bodyPr lIns="92075" tIns="46037" rIns="92075" bIns="46037"/>
          <a:lstStyle/>
          <a:p>
            <a:pPr marL="342900" indent="-342900">
              <a:spcBef>
                <a:spcPct val="20000"/>
              </a:spcBef>
              <a:defRPr/>
            </a:pPr>
            <a:r>
              <a:rPr lang="ru-RU" sz="2200" b="1" kern="0" dirty="0">
                <a:solidFill>
                  <a:srgbClr val="000000"/>
                </a:solidFill>
                <a:latin typeface="+mn-lt"/>
              </a:rPr>
              <a:t>	</a:t>
            </a:r>
            <a:r>
              <a:rPr lang="ru-RU" sz="1600" kern="0" dirty="0">
                <a:solidFill>
                  <a:srgbClr val="000000"/>
                </a:solidFill>
                <a:latin typeface="+mn-lt"/>
              </a:rPr>
              <a:t>Речной транспорт играет важную роль в тех районах, где протекают многоводные реки. Главным образом это районы зоны севера. По рекам выгодно перевозить объемные грузы, не требующие быстрой доставки (лес, нефть, зерно, строительные материалы). Протяженность судоходных речных путей в России ныне составляет 80 тысяч километров. Судоходные речные пути относятся к разным бассейнам, основной из них </a:t>
            </a:r>
            <a:r>
              <a:rPr lang="ru-RU" sz="1600" kern="0" dirty="0" err="1">
                <a:solidFill>
                  <a:srgbClr val="000000"/>
                </a:solidFill>
                <a:latin typeface="+mn-lt"/>
              </a:rPr>
              <a:t>Волга-Камский</a:t>
            </a:r>
            <a:r>
              <a:rPr lang="ru-RU" sz="1600" kern="0" dirty="0">
                <a:solidFill>
                  <a:srgbClr val="000000"/>
                </a:solidFill>
                <a:latin typeface="+mn-lt"/>
              </a:rPr>
              <a:t>. На Волгу и ее притоки приходится свыше 70% грузооборота речного транспорта России.</a:t>
            </a:r>
          </a:p>
        </p:txBody>
      </p:sp>
      <p:sp>
        <p:nvSpPr>
          <p:cNvPr id="7" name="Rectangle 18"/>
          <p:cNvSpPr>
            <a:spLocks noChangeArrowheads="1"/>
          </p:cNvSpPr>
          <p:nvPr/>
        </p:nvSpPr>
        <p:spPr bwMode="auto">
          <a:xfrm>
            <a:off x="357158" y="214290"/>
            <a:ext cx="8501122" cy="5847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ru-RU" sz="3200" b="1" dirty="0">
                <a:solidFill>
                  <a:srgbClr val="000000"/>
                </a:solidFill>
              </a:rPr>
              <a:t>Перевозка пассажиров и грузов</a:t>
            </a:r>
          </a:p>
        </p:txBody>
      </p:sp>
      <p:pic>
        <p:nvPicPr>
          <p:cNvPr id="10" name="Рисунок 9" descr="dict018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43563" y="1071563"/>
            <a:ext cx="2865437"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Рисунок 11" descr="xoz13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5813" y="1071563"/>
            <a:ext cx="3500437"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nodeType="afterGroup">
                            <p:stCondLst>
                              <p:cond delay="1000"/>
                            </p:stCondLst>
                            <p:childTnLst>
                              <p:par>
                                <p:cTn id="11" presetID="31" presetClass="entr" presetSubtype="0" fill="hold" nodeType="afterEffect">
                                  <p:stCondLst>
                                    <p:cond delay="0"/>
                                  </p:stCondLst>
                                  <p:iterate type="lt">
                                    <p:tmPct val="5000"/>
                                  </p:iterate>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 calcmode="lin" valueType="num">
                                      <p:cBhvr>
                                        <p:cTn id="21" dur="1000" fill="hold"/>
                                        <p:tgtEl>
                                          <p:spTgt spid="12"/>
                                        </p:tgtEl>
                                        <p:attrNameLst>
                                          <p:attrName>style.rotation</p:attrName>
                                        </p:attrNameLst>
                                      </p:cBhvr>
                                      <p:tavLst>
                                        <p:tav tm="0">
                                          <p:val>
                                            <p:fltVal val="90"/>
                                          </p:val>
                                        </p:tav>
                                        <p:tav tm="100000">
                                          <p:val>
                                            <p:fltVal val="0"/>
                                          </p:val>
                                        </p:tav>
                                      </p:tavLst>
                                    </p:anim>
                                    <p:animEffect transition="in" filter="fade">
                                      <p:cBhvr>
                                        <p:cTn id="22" dur="1000"/>
                                        <p:tgtEl>
                                          <p:spTgt spid="12"/>
                                        </p:tgtEl>
                                      </p:cBhvr>
                                    </p:animEffect>
                                  </p:childTnLst>
                                </p:cTn>
                              </p:par>
                              <p:par>
                                <p:cTn id="23" presetID="9" presetClass="entr" presetSubtype="0" fill="hold" nodeType="with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dissolve">
                                      <p:cBhvr>
                                        <p:cTn id="2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2"/>
          <p:cNvSpPr>
            <a:spLocks noChangeArrowheads="1"/>
          </p:cNvSpPr>
          <p:nvPr/>
        </p:nvSpPr>
        <p:spPr bwMode="auto">
          <a:xfrm>
            <a:off x="857224" y="285728"/>
            <a:ext cx="7929618" cy="5847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ru-RU" sz="3200" b="1" dirty="0">
                <a:solidFill>
                  <a:srgbClr val="000000"/>
                </a:solidFill>
              </a:rPr>
              <a:t>В промышленности</a:t>
            </a:r>
          </a:p>
        </p:txBody>
      </p:sp>
      <p:sp>
        <p:nvSpPr>
          <p:cNvPr id="8" name="TextBox 7"/>
          <p:cNvSpPr txBox="1">
            <a:spLocks noChangeArrowheads="1"/>
          </p:cNvSpPr>
          <p:nvPr/>
        </p:nvSpPr>
        <p:spPr bwMode="auto">
          <a:xfrm>
            <a:off x="714375" y="4429125"/>
            <a:ext cx="7858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solidFill>
                  <a:srgbClr val="000000"/>
                </a:solidFill>
                <a:latin typeface="Tahoma" pitchFamily="34" charset="0"/>
              </a:rPr>
              <a:t>В промышленности потребителями воды являются практически все отрасли, особенно много её расходуют тепловые и атомные электростанции. На производство 1 т. хлопчатобумажной ткани требуется 250 м³ воды, синтетической ткани – 5000 м³.</a:t>
            </a:r>
          </a:p>
        </p:txBody>
      </p:sp>
      <p:pic>
        <p:nvPicPr>
          <p:cNvPr id="9" name="Рисунок 8" descr="Рисунок2.jpg"/>
          <p:cNvPicPr>
            <a:picLocks noChangeAspect="1"/>
          </p:cNvPicPr>
          <p:nvPr/>
        </p:nvPicPr>
        <p:blipFill>
          <a:blip r:embed="rId2" cstate="print"/>
          <a:stretch>
            <a:fillRect/>
          </a:stretch>
        </p:blipFill>
        <p:spPr>
          <a:xfrm>
            <a:off x="5429256" y="1214422"/>
            <a:ext cx="3335482" cy="27500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Рисунок 10" descr="IMAGE0044.JPG"/>
          <p:cNvPicPr>
            <a:picLocks noChangeAspect="1"/>
          </p:cNvPicPr>
          <p:nvPr/>
        </p:nvPicPr>
        <p:blipFill>
          <a:blip r:embed="rId3" cstate="print"/>
          <a:stretch>
            <a:fillRect/>
          </a:stretch>
        </p:blipFill>
        <p:spPr>
          <a:xfrm>
            <a:off x="357158" y="1214422"/>
            <a:ext cx="4724791" cy="27860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nodeType="after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strVal val="#ppt_w*0.70"/>
                                          </p:val>
                                        </p:tav>
                                        <p:tav tm="100000">
                                          <p:val>
                                            <p:strVal val="#ppt_w"/>
                                          </p:val>
                                        </p:tav>
                                      </p:tavLst>
                                    </p:anim>
                                    <p:anim calcmode="lin" valueType="num">
                                      <p:cBhvr>
                                        <p:cTn id="14" dur="1000" fill="hold"/>
                                        <p:tgtEl>
                                          <p:spTgt spid="8"/>
                                        </p:tgtEl>
                                        <p:attrNameLst>
                                          <p:attrName>ppt_h</p:attrName>
                                        </p:attrNameLst>
                                      </p:cBhvr>
                                      <p:tavLst>
                                        <p:tav tm="0">
                                          <p:val>
                                            <p:strVal val="#ppt_h"/>
                                          </p:val>
                                        </p:tav>
                                        <p:tav tm="100000">
                                          <p:val>
                                            <p:strVal val="#ppt_h"/>
                                          </p:val>
                                        </p:tav>
                                      </p:tavLst>
                                    </p:anim>
                                    <p:animEffect transition="in" filter="fade">
                                      <p:cBhvr>
                                        <p:cTn id="15" dur="10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5"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strVal val="#ppt_w*0.70"/>
                                          </p:val>
                                        </p:tav>
                                        <p:tav tm="100000">
                                          <p:val>
                                            <p:strVal val="#ppt_w"/>
                                          </p:val>
                                        </p:tav>
                                      </p:tavLst>
                                    </p:anim>
                                    <p:anim calcmode="lin" valueType="num">
                                      <p:cBhvr>
                                        <p:cTn id="21" dur="1000" fill="hold"/>
                                        <p:tgtEl>
                                          <p:spTgt spid="11"/>
                                        </p:tgtEl>
                                        <p:attrNameLst>
                                          <p:attrName>ppt_h</p:attrName>
                                        </p:attrNameLst>
                                      </p:cBhvr>
                                      <p:tavLst>
                                        <p:tav tm="0">
                                          <p:val>
                                            <p:strVal val="#ppt_h"/>
                                          </p:val>
                                        </p:tav>
                                        <p:tav tm="100000">
                                          <p:val>
                                            <p:strVal val="#ppt_h"/>
                                          </p:val>
                                        </p:tav>
                                      </p:tavLst>
                                    </p:anim>
                                    <p:animEffect transition="in" filter="fade">
                                      <p:cBhvr>
                                        <p:cTn id="22" dur="10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5"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strVal val="#ppt_w*0.70"/>
                                          </p:val>
                                        </p:tav>
                                        <p:tav tm="100000">
                                          <p:val>
                                            <p:strVal val="#ppt_w"/>
                                          </p:val>
                                        </p:tav>
                                      </p:tavLst>
                                    </p:anim>
                                    <p:anim calcmode="lin" valueType="num">
                                      <p:cBhvr>
                                        <p:cTn id="28" dur="1000" fill="hold"/>
                                        <p:tgtEl>
                                          <p:spTgt spid="9"/>
                                        </p:tgtEl>
                                        <p:attrNameLst>
                                          <p:attrName>ppt_h</p:attrName>
                                        </p:attrNameLst>
                                      </p:cBhvr>
                                      <p:tavLst>
                                        <p:tav tm="0">
                                          <p:val>
                                            <p:strVal val="#ppt_h"/>
                                          </p:val>
                                        </p:tav>
                                        <p:tav tm="100000">
                                          <p:val>
                                            <p:strVal val="#ppt_h"/>
                                          </p:val>
                                        </p:tav>
                                      </p:tavLst>
                                    </p:anim>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a:spLocks noChangeArrowheads="1"/>
          </p:cNvSpPr>
          <p:nvPr/>
        </p:nvSpPr>
        <p:spPr bwMode="auto">
          <a:xfrm>
            <a:off x="1142976" y="214290"/>
            <a:ext cx="7572428" cy="5847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ru-RU" sz="3200" b="1" dirty="0">
                <a:solidFill>
                  <a:srgbClr val="000000"/>
                </a:solidFill>
              </a:rPr>
              <a:t>Для питья и бытовых нужд</a:t>
            </a:r>
          </a:p>
        </p:txBody>
      </p:sp>
      <p:pic>
        <p:nvPicPr>
          <p:cNvPr id="3" name="Рисунок 2" descr="IMAGE0011.JPG"/>
          <p:cNvPicPr>
            <a:picLocks noChangeAspect="1"/>
          </p:cNvPicPr>
          <p:nvPr/>
        </p:nvPicPr>
        <p:blipFill>
          <a:blip r:embed="rId2"/>
          <a:stretch>
            <a:fillRect/>
          </a:stretch>
        </p:blipFill>
        <p:spPr>
          <a:xfrm>
            <a:off x="5072063" y="4214813"/>
            <a:ext cx="3646487" cy="2428875"/>
          </a:xfrm>
          <a:prstGeom prst="rect">
            <a:avLst/>
          </a:prstGeom>
          <a:ln>
            <a:noFill/>
          </a:ln>
          <a:effectLst>
            <a:outerShdw blurRad="292100" dist="139700" dir="2700000" algn="tl" rotWithShape="0">
              <a:srgbClr val="333333">
                <a:alpha val="65000"/>
              </a:srgbClr>
            </a:outerShdw>
          </a:effectLst>
        </p:spPr>
      </p:pic>
      <p:sp>
        <p:nvSpPr>
          <p:cNvPr id="5" name="TextBox 4"/>
          <p:cNvSpPr txBox="1">
            <a:spLocks noChangeArrowheads="1"/>
          </p:cNvSpPr>
          <p:nvPr/>
        </p:nvSpPr>
        <p:spPr bwMode="auto">
          <a:xfrm>
            <a:off x="4357688" y="1643063"/>
            <a:ext cx="45005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1600">
                <a:solidFill>
                  <a:srgbClr val="000000"/>
                </a:solidFill>
                <a:latin typeface="Tahoma" pitchFamily="34" charset="0"/>
              </a:rPr>
              <a:t>В городах России в среднем на одного жителя расходуется 400 л. Воды в сутки ( в Москве и Санкт-Петербурге – до 1000 л.) Для сравнения в Европе на одного жителя тратится 150-160 л. воды.</a:t>
            </a:r>
          </a:p>
        </p:txBody>
      </p:sp>
      <p:sp>
        <p:nvSpPr>
          <p:cNvPr id="6" name="TextBox 5"/>
          <p:cNvSpPr txBox="1">
            <a:spLocks noChangeArrowheads="1"/>
          </p:cNvSpPr>
          <p:nvPr/>
        </p:nvSpPr>
        <p:spPr bwMode="auto">
          <a:xfrm>
            <a:off x="285750" y="3571875"/>
            <a:ext cx="8572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solidFill>
                  <a:srgbClr val="000000"/>
                </a:solidFill>
                <a:latin typeface="Tahoma" pitchFamily="34" charset="0"/>
              </a:rPr>
              <a:t>Резервуарами питьевой воды для Москвы является канал им. Москвы, для Санкт -Петербурга Ладожское озеро.</a:t>
            </a:r>
          </a:p>
        </p:txBody>
      </p:sp>
      <p:pic>
        <p:nvPicPr>
          <p:cNvPr id="7" name="Рисунок 6" descr="kra3.jpg"/>
          <p:cNvPicPr>
            <a:picLocks noChangeAspect="1"/>
          </p:cNvPicPr>
          <p:nvPr/>
        </p:nvPicPr>
        <p:blipFill>
          <a:blip r:embed="rId3"/>
          <a:stretch>
            <a:fillRect/>
          </a:stretch>
        </p:blipFill>
        <p:spPr>
          <a:xfrm>
            <a:off x="714375" y="1143000"/>
            <a:ext cx="3346450" cy="21939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edge">
                                      <p:cBhvr>
                                        <p:cTn id="14" dur="2000"/>
                                        <p:tgtEl>
                                          <p:spTgt spid="7"/>
                                        </p:tgtEl>
                                      </p:cBhvr>
                                    </p:animEffect>
                                  </p:childTnLst>
                                </p:cTn>
                              </p:par>
                              <p:par>
                                <p:cTn id="15" presetID="2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edge">
                                      <p:cBhvr>
                                        <p:cTn id="17" dur="20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2000" fill="hold"/>
                                        <p:tgtEl>
                                          <p:spTgt spid="6"/>
                                        </p:tgtEl>
                                        <p:attrNameLst>
                                          <p:attrName>ppt_w</p:attrName>
                                        </p:attrNameLst>
                                      </p:cBhvr>
                                      <p:tavLst>
                                        <p:tav tm="0">
                                          <p:val>
                                            <p:fltVal val="0"/>
                                          </p:val>
                                        </p:tav>
                                        <p:tav tm="100000">
                                          <p:val>
                                            <p:strVal val="#ppt_w"/>
                                          </p:val>
                                        </p:tav>
                                      </p:tavLst>
                                    </p:anim>
                                    <p:anim calcmode="lin" valueType="num">
                                      <p:cBhvr>
                                        <p:cTn id="23" dur="2000" fill="hold"/>
                                        <p:tgtEl>
                                          <p:spTgt spid="6"/>
                                        </p:tgtEl>
                                        <p:attrNameLst>
                                          <p:attrName>ppt_h</p:attrName>
                                        </p:attrNameLst>
                                      </p:cBhvr>
                                      <p:tavLst>
                                        <p:tav tm="0">
                                          <p:val>
                                            <p:fltVal val="0"/>
                                          </p:val>
                                        </p:tav>
                                        <p:tav tm="100000">
                                          <p:val>
                                            <p:strVal val="#ppt_h"/>
                                          </p:val>
                                        </p:tav>
                                      </p:tavLst>
                                    </p:anim>
                                    <p:animEffect transition="in" filter="fade">
                                      <p:cBhvr>
                                        <p:cTn id="24" dur="2000"/>
                                        <p:tgtEl>
                                          <p:spTgt spid="6"/>
                                        </p:tgtEl>
                                      </p:cBhvr>
                                    </p:animEffect>
                                  </p:childTnLst>
                                </p:cTn>
                              </p:par>
                              <p:par>
                                <p:cTn id="25" presetID="53"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2000" fill="hold"/>
                                        <p:tgtEl>
                                          <p:spTgt spid="3"/>
                                        </p:tgtEl>
                                        <p:attrNameLst>
                                          <p:attrName>ppt_w</p:attrName>
                                        </p:attrNameLst>
                                      </p:cBhvr>
                                      <p:tavLst>
                                        <p:tav tm="0">
                                          <p:val>
                                            <p:fltVal val="0"/>
                                          </p:val>
                                        </p:tav>
                                        <p:tav tm="100000">
                                          <p:val>
                                            <p:strVal val="#ppt_w"/>
                                          </p:val>
                                        </p:tav>
                                      </p:tavLst>
                                    </p:anim>
                                    <p:anim calcmode="lin" valueType="num">
                                      <p:cBhvr>
                                        <p:cTn id="28" dur="2000" fill="hold"/>
                                        <p:tgtEl>
                                          <p:spTgt spid="3"/>
                                        </p:tgtEl>
                                        <p:attrNameLst>
                                          <p:attrName>ppt_h</p:attrName>
                                        </p:attrNameLst>
                                      </p:cBhvr>
                                      <p:tavLst>
                                        <p:tav tm="0">
                                          <p:val>
                                            <p:fltVal val="0"/>
                                          </p:val>
                                        </p:tav>
                                        <p:tav tm="100000">
                                          <p:val>
                                            <p:strVal val="#ppt_h"/>
                                          </p:val>
                                        </p:tav>
                                      </p:tavLst>
                                    </p:anim>
                                    <p:animEffect transition="in" filter="fade">
                                      <p:cBhvr>
                                        <p:cTn id="2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Презентация маркетингового плана">
  <a:themeElements>
    <a:clrScheme name="Презентация маркетингового плана 1">
      <a:dk1>
        <a:srgbClr val="336699"/>
      </a:dk1>
      <a:lt1>
        <a:srgbClr val="FFFFFF"/>
      </a:lt1>
      <a:dk2>
        <a:srgbClr val="0066FF"/>
      </a:dk2>
      <a:lt2>
        <a:srgbClr val="AFB5D2"/>
      </a:lt2>
      <a:accent1>
        <a:srgbClr val="66CCFF"/>
      </a:accent1>
      <a:accent2>
        <a:srgbClr val="99FFCC"/>
      </a:accent2>
      <a:accent3>
        <a:srgbClr val="FFFFFF"/>
      </a:accent3>
      <a:accent4>
        <a:srgbClr val="2A5682"/>
      </a:accent4>
      <a:accent5>
        <a:srgbClr val="B8E2FF"/>
      </a:accent5>
      <a:accent6>
        <a:srgbClr val="8AE7B9"/>
      </a:accent6>
      <a:hlink>
        <a:srgbClr val="FF99FF"/>
      </a:hlink>
      <a:folHlink>
        <a:srgbClr val="CCCCFF"/>
      </a:folHlink>
    </a:clrScheme>
    <a:fontScheme name="Презентация маркетингового план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Презентация маркетингового плана 1">
        <a:dk1>
          <a:srgbClr val="336699"/>
        </a:dk1>
        <a:lt1>
          <a:srgbClr val="FFFFFF"/>
        </a:lt1>
        <a:dk2>
          <a:srgbClr val="0066FF"/>
        </a:dk2>
        <a:lt2>
          <a:srgbClr val="AFB5D2"/>
        </a:lt2>
        <a:accent1>
          <a:srgbClr val="66CCFF"/>
        </a:accent1>
        <a:accent2>
          <a:srgbClr val="99FFCC"/>
        </a:accent2>
        <a:accent3>
          <a:srgbClr val="FFFFFF"/>
        </a:accent3>
        <a:accent4>
          <a:srgbClr val="2A5682"/>
        </a:accent4>
        <a:accent5>
          <a:srgbClr val="B8E2FF"/>
        </a:accent5>
        <a:accent6>
          <a:srgbClr val="8AE7B9"/>
        </a:accent6>
        <a:hlink>
          <a:srgbClr val="FF99FF"/>
        </a:hlink>
        <a:folHlink>
          <a:srgbClr val="CCCCFF"/>
        </a:folHlink>
      </a:clrScheme>
      <a:clrMap bg1="lt1" tx1="dk1" bg2="lt2" tx2="dk2" accent1="accent1" accent2="accent2" accent3="accent3" accent4="accent4" accent5="accent5" accent6="accent6" hlink="hlink" folHlink="folHlink"/>
    </a:extraClrScheme>
    <a:extraClrScheme>
      <a:clrScheme name="Презентация маркетингового плана 2">
        <a:dk1>
          <a:srgbClr val="003366"/>
        </a:dk1>
        <a:lt1>
          <a:srgbClr val="CCECFF"/>
        </a:lt1>
        <a:dk2>
          <a:srgbClr val="4B3384"/>
        </a:dk2>
        <a:lt2>
          <a:srgbClr val="849CBB"/>
        </a:lt2>
        <a:accent1>
          <a:srgbClr val="90DBFF"/>
        </a:accent1>
        <a:accent2>
          <a:srgbClr val="99FFCC"/>
        </a:accent2>
        <a:accent3>
          <a:srgbClr val="E2F4FF"/>
        </a:accent3>
        <a:accent4>
          <a:srgbClr val="002A56"/>
        </a:accent4>
        <a:accent5>
          <a:srgbClr val="C6EAFF"/>
        </a:accent5>
        <a:accent6>
          <a:srgbClr val="8AE7B9"/>
        </a:accent6>
        <a:hlink>
          <a:srgbClr val="DFC0FF"/>
        </a:hlink>
        <a:folHlink>
          <a:srgbClr val="6DC5DE"/>
        </a:folHlink>
      </a:clrScheme>
      <a:clrMap bg1="lt1" tx1="dk1" bg2="lt2" tx2="dk2" accent1="accent1" accent2="accent2" accent3="accent3" accent4="accent4" accent5="accent5" accent6="accent6" hlink="hlink" folHlink="folHlink"/>
    </a:extraClrScheme>
    <a:extraClrScheme>
      <a:clrScheme name="Презентация маркетингового плана 3">
        <a:dk1>
          <a:srgbClr val="000000"/>
        </a:dk1>
        <a:lt1>
          <a:srgbClr val="FFFFFF"/>
        </a:lt1>
        <a:dk2>
          <a:srgbClr val="000000"/>
        </a:dk2>
        <a:lt2>
          <a:srgbClr val="B2B2B2"/>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Методика 513</Template>
  <TotalTime>771</TotalTime>
  <Words>670</Words>
  <Application>Microsoft Office PowerPoint</Application>
  <PresentationFormat>Экран (4:3)</PresentationFormat>
  <Paragraphs>68</Paragraphs>
  <Slides>15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Arial</vt:lpstr>
      <vt:lpstr>Tahoma</vt:lpstr>
      <vt:lpstr>Calibri</vt:lpstr>
      <vt:lpstr>Презентация маркетингового плана</vt:lpstr>
      <vt:lpstr>Водные ресурсы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Водные ресурсы</dc:title>
  <dc:creator>Сергей</dc:creator>
  <cp:lastModifiedBy>Сергей</cp:lastModifiedBy>
  <cp:revision>9</cp:revision>
  <dcterms:modified xsi:type="dcterms:W3CDTF">2011-10-03T18:44:25Z</dcterms:modified>
</cp:coreProperties>
</file>