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551F-454D-4D00-B862-981867C5F091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E8AD-A451-4E5B-A4A2-4A185D9B1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5058-5AF6-414D-9FCD-9EDD07629A09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9310-11B6-4B6B-9956-BD3B661D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7BE7-C6F2-4D40-928C-2A00A1EB5FD8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FE76-FDE9-4BB9-974C-C28CE9370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9F0B-49B6-4F8C-B823-FF92CC5E166C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9CBA-F792-4B7D-8AFC-FFFFBDB82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4E53-978A-4A20-BCA0-4F3E4A67BA17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B4C5-0587-42C8-9457-8EF9E7820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9B39-DA3B-4E02-9C79-07B683D322AF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E9EC-D09A-444C-A2A5-23D8F1D8E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4DBD-C15C-4980-B273-BCA5F7CA8A3A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9B9B-B83F-42E4-96B8-E41B689D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197A-1EB5-4E01-84E1-D0BA87E6796F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5925-8E20-4028-A2C7-C4E4587D5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3E67-0F1B-4A44-BF80-D65A116B606D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65AA-FAEB-46D6-8623-3B665723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2619-4C7C-4822-909B-EBB27F8CC920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55B2-21F0-4017-A91F-653CDBE4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3DFA-1177-4DB3-B525-D311A293984F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C20C-D8FF-4863-86B9-76D18651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A1AF171-C3A0-4456-B255-C0F59F90948B}" type="datetimeFigureOut">
              <a:rPr lang="ru-RU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BEF2D98-4151-429A-9A5E-3212F415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b="1" i="1" u="sng" smtClean="0">
                <a:ea typeface="Arabic Typesetting"/>
                <a:cs typeface="Arabic Typesetting"/>
              </a:rPr>
              <a:t>Водные ресурсы Тверской</a:t>
            </a:r>
            <a:br>
              <a:rPr lang="ru-RU" b="1" i="1" u="sng" smtClean="0">
                <a:ea typeface="Arabic Typesetting"/>
                <a:cs typeface="Arabic Typesetting"/>
              </a:rPr>
            </a:br>
            <a:r>
              <a:rPr lang="ru-RU" b="1" i="1" u="sng" smtClean="0">
                <a:ea typeface="Arabic Typesetting"/>
                <a:cs typeface="Arabic Typesetting"/>
              </a:rPr>
              <a:t>Области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809625"/>
          </a:xfrm>
        </p:spPr>
        <p:txBody>
          <a:bodyPr/>
          <a:lstStyle/>
          <a:p>
            <a:r>
              <a:rPr lang="ru-RU" smtClean="0"/>
              <a:t>1. Общая характеристика речной сети.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4826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Общая площадь бассейна Волги в пределах нашей области составляет 59650 кв.км, то есть более двух третей её площади.</a:t>
            </a:r>
          </a:p>
          <a:p>
            <a:endParaRPr lang="ru-RU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E:\Презентация\volga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89363"/>
            <a:ext cx="78486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Но всё-таки основная часть наших рек представляет собой малые реки длиной менее 100 километров. Это объясняется прежде всего водораздельным положением области. Малые реки отличаются естественной чистотой воды, её высоким качеством.</a:t>
            </a:r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Малые реки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Реки области различаются не только своей длиной и площадью бассейна. Определённые различия наблюдаются также в строении речных долин, в продольных профилях дна , в скорости и характере течения в особенностях питания, в уровенном и ледовом режимах. Так, в нашей области представлены четыре группы рек, резко различающихся устройством своих долин.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К первой группе относятся наиболее крупные реки области: Волга, Медведица, Молога. Они занимают отрезки древних доледниковых долин или наследуют ложбины стока талых ледниковых вод. Эти реки имеют широкую, от нескольких сотен метров  до 15-20 километров (на юго-востоке), хорошо разработанную долину.</a:t>
            </a:r>
          </a:p>
          <a:p>
            <a:endParaRPr lang="ru-RU" sz="2000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Первая группа</a:t>
            </a:r>
          </a:p>
        </p:txBody>
      </p:sp>
      <p:pic>
        <p:nvPicPr>
          <p:cNvPr id="25603" name="Picture 2" descr="E:\Презентация\vol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289425"/>
            <a:ext cx="51482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 второй группе относятся реки: Тверца, Шоша, Селижаровка, и некоторые другие.</a:t>
            </a:r>
          </a:p>
          <a:p>
            <a:r>
              <a:rPr lang="ru-RU" smtClean="0"/>
              <a:t>Они обычно имеют неширокое русло (20-50 метров), хорошо развитую пойму и одну надпойменную террасу. </a:t>
            </a:r>
          </a:p>
          <a:p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Вторая группа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4648200"/>
            <a:ext cx="64087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 третьей группе относятся: Орша, Крапивенка, Руна, Волкота. </a:t>
            </a:r>
          </a:p>
          <a:p>
            <a:r>
              <a:rPr lang="ru-RU" smtClean="0"/>
              <a:t>Эти реки, протекающие по песчаным озёрно-ледниковым низинам или в условиях молодого рельефа на западе, так - же в них отсутствуют террасы, и даже пойма выражена далеко не везде.</a:t>
            </a:r>
          </a:p>
          <a:p>
            <a:r>
              <a:rPr lang="ru-RU" smtClean="0"/>
              <a:t>Их неширокое русло, больше похожее на рукотворный канал.</a:t>
            </a:r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Третья группа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четвёртую группу входят реки Ржевско-Старицкого Поволжья: Держа, Верхняя Старица, Итомля и др. </a:t>
            </a:r>
          </a:p>
          <a:p>
            <a:r>
              <a:rPr lang="ru-RU" smtClean="0"/>
              <a:t>Они имеют узкие, иногда каньенообразные или корытообразные долины с высокими крутыми берегами, проложенные в коренных палеозойских породах.</a:t>
            </a:r>
          </a:p>
          <a:p>
            <a:r>
              <a:rPr lang="ru-RU" smtClean="0"/>
              <a:t> </a:t>
            </a:r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Четвёртая группа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4183062"/>
          </a:xfrm>
        </p:spPr>
        <p:txBody>
          <a:bodyPr/>
          <a:lstStyle/>
          <a:p>
            <a:r>
              <a:rPr lang="ru-RU" smtClean="0"/>
              <a:t>Тверская область богата озёрами. По результатам инвентаризации, проведённой географами Тверского гос.университета в области насчитывается 1769 озёр с акваторией(водной поверхностью) более одного гектара.</a:t>
            </a:r>
          </a:p>
          <a:p>
            <a:r>
              <a:rPr lang="ru-RU" smtClean="0"/>
              <a:t>В сумме все эти озёра покрывают поверхность площадью 1178 квадратных километров, что составляет 1,4% от всей площади области.</a:t>
            </a:r>
          </a:p>
          <a:p>
            <a:r>
              <a:rPr lang="ru-RU" smtClean="0"/>
              <a:t>В них сосредоточен огромный запас пресной воды – 4,3 кубических километра.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Озёра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Селигер - одно из значительных </a:t>
            </a:r>
            <a:r>
              <a:rPr lang="ru-RU" dirty="0" err="1"/>
              <a:t>озер</a:t>
            </a:r>
            <a:r>
              <a:rPr lang="ru-RU" dirty="0"/>
              <a:t> нашей страны. Площадь его - около 260 квадратных километров, в том числе под островами 38 квадратных километров. Озеро протянулось на 66 километров с севера на юг и на 37 километров с запада на восток. В целом береговая линия составляет более 500 километров. Средняя глубина озера - 5,8, а максимальная - 24 метра. Селигер лежит на высоте около 205 метров над уровнем моря. Объем воды в озере - 1,3 кубических километров. Площадь бассейна - 2275 </a:t>
            </a:r>
            <a:r>
              <a:rPr lang="ru-RU" dirty="0" err="1"/>
              <a:t>квыдратных</a:t>
            </a:r>
            <a:r>
              <a:rPr lang="ru-RU" dirty="0"/>
              <a:t> километров.</a:t>
            </a:r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Селигер.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135937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Тверская область имеет густую речную сеть, которая сравнительно равномерно распределена по поверхности. Средняя её густота – 0,2 км/км.кв, то есть на каждом квадратном километре территории как бы протекает река длинной 200 метров. Несколько гуще 0,3 – 0,35 км/км.кв, реки и речушки расположены на западе и северо-западе области. На юго-востоке густота речной сети уменьшается до 0,12-0,15 км/кв.</a:t>
            </a:r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Озеро в Селижаровском, Осташковском и Пеновском районах Тверской области России, в 25 км к югу от Осташкова, крупнейшее в системе Верхневолжских озёр на Валдайской возвышенности, четвёртое и последнее из группы озёр, через которое проходит верхнее течение реки Волги, зарегулировано Верхневолжским бейшлотом. Площадь которого (61 кв.км)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Волго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199" y="1844824"/>
            <a:ext cx="828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/>
              <a:t>Озеро </a:t>
            </a:r>
            <a:r>
              <a:rPr lang="ru-RU" dirty="0" err="1"/>
              <a:t>Шлино</a:t>
            </a:r>
            <a:r>
              <a:rPr lang="ru-RU" dirty="0"/>
              <a:t> ледниковое, холмисто-аккумулятивного типа, поэтому имеет сложную форму, множество заливов и заводей, а также островов и </a:t>
            </a:r>
            <a:r>
              <a:rPr lang="ru-RU" dirty="0" err="1"/>
              <a:t>озер</a:t>
            </a:r>
            <a:r>
              <a:rPr lang="ru-RU" dirty="0"/>
              <a:t>-спутников, из которых озеро </a:t>
            </a:r>
            <a:r>
              <a:rPr lang="ru-RU" dirty="0" err="1"/>
              <a:t>Мартюшино</a:t>
            </a:r>
            <a:r>
              <a:rPr lang="ru-RU" dirty="0"/>
              <a:t> достаточно большое. Площадь самого озера </a:t>
            </a:r>
            <a:r>
              <a:rPr lang="ru-RU" dirty="0" err="1"/>
              <a:t>Шлино</a:t>
            </a:r>
            <a:r>
              <a:rPr lang="ru-RU" dirty="0"/>
              <a:t> около тридцати квадратных километров. Оно чуть вытянуто с севера на юг. Его верхняя треть от деревни Каменки и до устья ручья </a:t>
            </a:r>
            <a:r>
              <a:rPr lang="ru-RU" dirty="0" err="1"/>
              <a:t>Трошковский</a:t>
            </a:r>
            <a:r>
              <a:rPr lang="ru-RU" dirty="0"/>
              <a:t> относится к Валдайскому району Новгородской области, нижняя часть расположена в </a:t>
            </a:r>
            <a:r>
              <a:rPr lang="ru-RU" dirty="0" err="1"/>
              <a:t>Фировском</a:t>
            </a:r>
            <a:r>
              <a:rPr lang="ru-RU" dirty="0"/>
              <a:t> районе Тверской области. До Фирово от </a:t>
            </a:r>
            <a:r>
              <a:rPr lang="ru-RU" dirty="0" err="1"/>
              <a:t>Шлино</a:t>
            </a:r>
            <a:r>
              <a:rPr lang="ru-RU" dirty="0"/>
              <a:t> по местным грунтовкам около сорока километров, в объезд через Валдай и Вышний Волочок около ста пятидесяти. </a:t>
            </a:r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Шлино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E:\Презентация\f-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7993063" cy="44259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Всего в области Насчитывается около 800 рек с общей длинной свыше 17 тысяч км. Однако среди них, крупных и средних, длинной более 100 км, немного, всего 21 река.</a:t>
            </a:r>
          </a:p>
          <a:p>
            <a:r>
              <a:rPr lang="ru-RU" sz="2000" smtClean="0"/>
              <a:t>Прежде всего хочу отметить реку Волгу, которая начинается в Тверской области, вытекая едва заметным ручейком из ключа на болоте недалеко от селения Волговерховье Осташковского района. В пределах области река имеет длину 685 километров и принимает около 150 притоков. </a:t>
            </a: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Волга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Наиболее крупные притоки</a:t>
            </a:r>
            <a:br>
              <a:rPr lang="ru-RU" smtClean="0"/>
            </a:br>
            <a:r>
              <a:rPr lang="ru-RU" sz="2000" smtClean="0"/>
              <a:t>(Тверца 188км.)</a:t>
            </a:r>
            <a:endParaRPr lang="ru-RU" smtClean="0"/>
          </a:p>
        </p:txBody>
      </p:sp>
      <p:pic>
        <p:nvPicPr>
          <p:cNvPr id="17410" name="Picture 2" descr="E:\Презентация\volga and tverca ri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700213"/>
            <a:ext cx="9028113" cy="51577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Тьма(140км.)</a:t>
            </a:r>
          </a:p>
        </p:txBody>
      </p:sp>
      <p:pic>
        <p:nvPicPr>
          <p:cNvPr id="18434" name="Picture 3" descr="E:\Презентация\76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642350" cy="52292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Медведица(269 км.)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Кашинка(128км.)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Молога(280км.)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763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Водные ресурсы Тверской Области</vt:lpstr>
      <vt:lpstr>Презентация PowerPoint</vt:lpstr>
      <vt:lpstr>Презентация PowerPoint</vt:lpstr>
      <vt:lpstr>Волга</vt:lpstr>
      <vt:lpstr>Наиболее крупные притоки (Тверца 188км.)</vt:lpstr>
      <vt:lpstr>Тьма(140км.)</vt:lpstr>
      <vt:lpstr>Медведица(269 км.)</vt:lpstr>
      <vt:lpstr>Кашинка(128км.)</vt:lpstr>
      <vt:lpstr>Молога(280км.)</vt:lpstr>
      <vt:lpstr>Презентация PowerPoint</vt:lpstr>
      <vt:lpstr>Малые реки</vt:lpstr>
      <vt:lpstr>Презентация PowerPoint</vt:lpstr>
      <vt:lpstr>Первая группа</vt:lpstr>
      <vt:lpstr>Вторая группа</vt:lpstr>
      <vt:lpstr>Третья группа</vt:lpstr>
      <vt:lpstr>Четвёртая группа </vt:lpstr>
      <vt:lpstr>Озёра</vt:lpstr>
      <vt:lpstr>Селигер.</vt:lpstr>
      <vt:lpstr>Презентация PowerPoint</vt:lpstr>
      <vt:lpstr>Волго</vt:lpstr>
      <vt:lpstr>Презентация PowerPoint</vt:lpstr>
      <vt:lpstr>Шлино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 Тверской Области</dc:title>
  <dc:creator>lvy</dc:creator>
  <cp:lastModifiedBy>Сергей</cp:lastModifiedBy>
  <cp:revision>15</cp:revision>
  <dcterms:created xsi:type="dcterms:W3CDTF">2010-11-29T08:16:13Z</dcterms:created>
  <dcterms:modified xsi:type="dcterms:W3CDTF">2011-10-03T18:45:42Z</dcterms:modified>
</cp:coreProperties>
</file>