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4" r:id="rId9"/>
    <p:sldId id="265"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Lucida Sans Unicode" pitchFamily="34" charset="0"/>
        <a:ea typeface="+mn-ea"/>
        <a:cs typeface="Arial" charset="0"/>
      </a:defRPr>
    </a:lvl1pPr>
    <a:lvl2pPr marL="457200" algn="l" rtl="0" fontAlgn="base">
      <a:spcBef>
        <a:spcPct val="0"/>
      </a:spcBef>
      <a:spcAft>
        <a:spcPct val="0"/>
      </a:spcAft>
      <a:defRPr kern="1200">
        <a:solidFill>
          <a:schemeClr val="tx1"/>
        </a:solidFill>
        <a:latin typeface="Lucida Sans Unicode" pitchFamily="34" charset="0"/>
        <a:ea typeface="+mn-ea"/>
        <a:cs typeface="Arial" charset="0"/>
      </a:defRPr>
    </a:lvl2pPr>
    <a:lvl3pPr marL="914400" algn="l" rtl="0" fontAlgn="base">
      <a:spcBef>
        <a:spcPct val="0"/>
      </a:spcBef>
      <a:spcAft>
        <a:spcPct val="0"/>
      </a:spcAft>
      <a:defRPr kern="1200">
        <a:solidFill>
          <a:schemeClr val="tx1"/>
        </a:solidFill>
        <a:latin typeface="Lucida Sans Unicode" pitchFamily="34" charset="0"/>
        <a:ea typeface="+mn-ea"/>
        <a:cs typeface="Arial" charset="0"/>
      </a:defRPr>
    </a:lvl3pPr>
    <a:lvl4pPr marL="1371600" algn="l" rtl="0" fontAlgn="base">
      <a:spcBef>
        <a:spcPct val="0"/>
      </a:spcBef>
      <a:spcAft>
        <a:spcPct val="0"/>
      </a:spcAft>
      <a:defRPr kern="1200">
        <a:solidFill>
          <a:schemeClr val="tx1"/>
        </a:solidFill>
        <a:latin typeface="Lucida Sans Unicode" pitchFamily="34" charset="0"/>
        <a:ea typeface="+mn-ea"/>
        <a:cs typeface="Arial" charset="0"/>
      </a:defRPr>
    </a:lvl4pPr>
    <a:lvl5pPr marL="1828800" algn="l" rtl="0" fontAlgn="base">
      <a:spcBef>
        <a:spcPct val="0"/>
      </a:spcBef>
      <a:spcAft>
        <a:spcPct val="0"/>
      </a:spcAft>
      <a:defRPr kern="1200">
        <a:solidFill>
          <a:schemeClr val="tx1"/>
        </a:solidFill>
        <a:latin typeface="Lucida Sans Unicode" pitchFamily="34" charset="0"/>
        <a:ea typeface="+mn-ea"/>
        <a:cs typeface="Arial" charset="0"/>
      </a:defRPr>
    </a:lvl5pPr>
    <a:lvl6pPr marL="2286000" algn="l" defTabSz="914400" rtl="0" eaLnBrk="1" latinLnBrk="0" hangingPunct="1">
      <a:defRPr kern="1200">
        <a:solidFill>
          <a:schemeClr val="tx1"/>
        </a:solidFill>
        <a:latin typeface="Lucida Sans Unicode" pitchFamily="34" charset="0"/>
        <a:ea typeface="+mn-ea"/>
        <a:cs typeface="Arial" charset="0"/>
      </a:defRPr>
    </a:lvl6pPr>
    <a:lvl7pPr marL="2743200" algn="l" defTabSz="914400" rtl="0" eaLnBrk="1" latinLnBrk="0" hangingPunct="1">
      <a:defRPr kern="1200">
        <a:solidFill>
          <a:schemeClr val="tx1"/>
        </a:solidFill>
        <a:latin typeface="Lucida Sans Unicode" pitchFamily="34" charset="0"/>
        <a:ea typeface="+mn-ea"/>
        <a:cs typeface="Arial" charset="0"/>
      </a:defRPr>
    </a:lvl7pPr>
    <a:lvl8pPr marL="3200400" algn="l" defTabSz="914400" rtl="0" eaLnBrk="1" latinLnBrk="0" hangingPunct="1">
      <a:defRPr kern="1200">
        <a:solidFill>
          <a:schemeClr val="tx1"/>
        </a:solidFill>
        <a:latin typeface="Lucida Sans Unicode" pitchFamily="34" charset="0"/>
        <a:ea typeface="+mn-ea"/>
        <a:cs typeface="Arial" charset="0"/>
      </a:defRPr>
    </a:lvl8pPr>
    <a:lvl9pPr marL="3657600" algn="l" defTabSz="914400" rtl="0" eaLnBrk="1" latinLnBrk="0" hangingPunct="1">
      <a:defRPr kern="1200">
        <a:solidFill>
          <a:schemeClr val="tx1"/>
        </a:solidFill>
        <a:latin typeface="Lucida Sans Unicode"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ый треугольник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Группа 15"/>
          <p:cNvGrpSpPr>
            <a:grpSpLocks/>
          </p:cNvGrpSpPr>
          <p:nvPr/>
        </p:nvGrpSpPr>
        <p:grpSpPr bwMode="auto">
          <a:xfrm>
            <a:off x="-3175" y="4953000"/>
            <a:ext cx="9147175" cy="1911350"/>
            <a:chOff x="-3765" y="4832896"/>
            <a:chExt cx="9147765" cy="2032192"/>
          </a:xfrm>
        </p:grpSpPr>
        <p:sp>
          <p:nvSpPr>
            <p:cNvPr id="6" name="Полилиния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Полилиния 18"/>
            <p:cNvSpPr>
              <a:spLocks/>
            </p:cNvSpPr>
            <p:nvPr/>
          </p:nvSpPr>
          <p:spPr bwMode="auto">
            <a:xfrm>
              <a:off x="35443" y="5135526"/>
              <a:ext cx="9108557" cy="838200"/>
            </a:xfrm>
            <a:custGeom>
              <a:avLst/>
              <a:gdLst>
                <a:gd name="T0" fmla="*/ 0 w 5760"/>
                <a:gd name="T1" fmla="*/ 0 h 528"/>
                <a:gd name="T2" fmla="*/ 2147483647 w 5760"/>
                <a:gd name="T3" fmla="*/ 0 h 528"/>
                <a:gd name="T4" fmla="*/ 2147483647 w 5760"/>
                <a:gd name="T5" fmla="*/ 1330642500 h 528"/>
                <a:gd name="T6" fmla="*/ 12003212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ru-RU"/>
            </a:p>
          </p:txBody>
        </p:sp>
        <p:sp>
          <p:nvSpPr>
            <p:cNvPr id="8" name="Полилиния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extLst>
                  <a:ext uri="{28A0092B-C50C-407E-A947-70E740481C1C}">
                    <a14:useLocalDpi xmlns:a14="http://schemas.microsoft.com/office/drawing/2010/main" val="0"/>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Прямая соединительная линия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Заголовок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11" name="Дата 29"/>
          <p:cNvSpPr>
            <a:spLocks noGrp="1"/>
          </p:cNvSpPr>
          <p:nvPr>
            <p:ph type="dt" sz="half" idx="10"/>
          </p:nvPr>
        </p:nvSpPr>
        <p:spPr/>
        <p:txBody>
          <a:bodyPr/>
          <a:lstStyle>
            <a:lvl1pPr>
              <a:defRPr>
                <a:solidFill>
                  <a:srgbClr val="FFFFFF"/>
                </a:solidFill>
              </a:defRPr>
            </a:lvl1pPr>
            <a:extLst/>
          </a:lstStyle>
          <a:p>
            <a:pPr>
              <a:defRPr/>
            </a:pPr>
            <a:fld id="{E48C9C38-B31F-4861-87B7-FB9428873827}" type="datetimeFigureOut">
              <a:rPr lang="ru-RU"/>
              <a:pPr>
                <a:defRPr/>
              </a:pPr>
              <a:t>03.10.2011</a:t>
            </a:fld>
            <a:endParaRPr lang="ru-RU"/>
          </a:p>
        </p:txBody>
      </p:sp>
      <p:sp>
        <p:nvSpPr>
          <p:cNvPr id="12"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pPr>
              <a:defRPr/>
            </a:pPr>
            <a:endParaRPr lang="ru-RU"/>
          </a:p>
        </p:txBody>
      </p:sp>
      <p:sp>
        <p:nvSpPr>
          <p:cNvPr id="13" name="Номер слайда 26"/>
          <p:cNvSpPr>
            <a:spLocks noGrp="1"/>
          </p:cNvSpPr>
          <p:nvPr>
            <p:ph type="sldNum" sz="quarter" idx="12"/>
          </p:nvPr>
        </p:nvSpPr>
        <p:spPr/>
        <p:txBody>
          <a:bodyPr/>
          <a:lstStyle>
            <a:lvl1pPr>
              <a:defRPr>
                <a:solidFill>
                  <a:srgbClr val="FFFFFF"/>
                </a:solidFill>
              </a:defRPr>
            </a:lvl1pPr>
            <a:extLst/>
          </a:lstStyle>
          <a:p>
            <a:pPr>
              <a:defRPr/>
            </a:pPr>
            <a:fld id="{21CC736B-822B-4EBD-949D-51790BB1898E}" type="slidenum">
              <a:rPr lang="ru-RU"/>
              <a:pPr>
                <a:defRPr/>
              </a:pPr>
              <a:t>‹#›</a:t>
            </a:fld>
            <a:endParaRPr lang="ru-RU"/>
          </a:p>
        </p:txBody>
      </p:sp>
    </p:spTree>
    <p:extLst>
      <p:ext uri="{BB962C8B-B14F-4D97-AF65-F5344CB8AC3E}">
        <p14:creationId xmlns:p14="http://schemas.microsoft.com/office/powerpoint/2010/main" val="920712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E83E8E96-48A3-4BDA-A5E6-8392574E5B51}" type="datetimeFigureOut">
              <a:rPr lang="ru-RU"/>
              <a:pPr>
                <a:defRPr/>
              </a:pPr>
              <a:t>03.10.2011</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39FD09DE-9428-45A6-A992-F71680DE8550}" type="slidenum">
              <a:rPr lang="ru-RU"/>
              <a:pPr>
                <a:defRPr/>
              </a:pPr>
              <a:t>‹#›</a:t>
            </a:fld>
            <a:endParaRPr lang="ru-RU"/>
          </a:p>
        </p:txBody>
      </p:sp>
    </p:spTree>
    <p:extLst>
      <p:ext uri="{BB962C8B-B14F-4D97-AF65-F5344CB8AC3E}">
        <p14:creationId xmlns:p14="http://schemas.microsoft.com/office/powerpoint/2010/main" val="676469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F00AF2CF-5B1B-4D44-B8BB-EEA2D4C96E87}" type="datetimeFigureOut">
              <a:rPr lang="ru-RU"/>
              <a:pPr>
                <a:defRPr/>
              </a:pPr>
              <a:t>03.10.2011</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47C263CE-EB7B-4883-B06F-32B2E46442A5}" type="slidenum">
              <a:rPr lang="ru-RU"/>
              <a:pPr>
                <a:defRPr/>
              </a:pPr>
              <a:t>‹#›</a:t>
            </a:fld>
            <a:endParaRPr lang="ru-RU"/>
          </a:p>
        </p:txBody>
      </p:sp>
    </p:spTree>
    <p:extLst>
      <p:ext uri="{BB962C8B-B14F-4D97-AF65-F5344CB8AC3E}">
        <p14:creationId xmlns:p14="http://schemas.microsoft.com/office/powerpoint/2010/main" val="1278796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Заголовок 6"/>
          <p:cNvSpPr>
            <a:spLocks noGrp="1"/>
          </p:cNvSpPr>
          <p:nvPr>
            <p:ph type="title"/>
          </p:nvPr>
        </p:nvSpPr>
        <p:spPr/>
        <p:txBody>
          <a:bodyPr rtlCol="0"/>
          <a:lstStyle>
            <a:extLst/>
          </a:lstStyle>
          <a:p>
            <a:r>
              <a:rPr lang="ru-RU" smtClean="0"/>
              <a:t>Образец заголовка</a:t>
            </a:r>
            <a:endParaRPr lang="en-US"/>
          </a:p>
        </p:txBody>
      </p:sp>
      <p:sp>
        <p:nvSpPr>
          <p:cNvPr id="4" name="Дата 9"/>
          <p:cNvSpPr>
            <a:spLocks noGrp="1"/>
          </p:cNvSpPr>
          <p:nvPr>
            <p:ph type="dt" sz="half" idx="10"/>
          </p:nvPr>
        </p:nvSpPr>
        <p:spPr/>
        <p:txBody>
          <a:bodyPr/>
          <a:lstStyle>
            <a:lvl1pPr>
              <a:defRPr/>
            </a:lvl1pPr>
          </a:lstStyle>
          <a:p>
            <a:pPr>
              <a:defRPr/>
            </a:pPr>
            <a:fld id="{3491FEC4-B56F-499E-9493-58CD7A40C328}" type="datetimeFigureOut">
              <a:rPr lang="ru-RU"/>
              <a:pPr>
                <a:defRPr/>
              </a:pPr>
              <a:t>03.10.2011</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9684883A-57CA-404B-884E-F13E91166A4D}" type="slidenum">
              <a:rPr lang="ru-RU"/>
              <a:pPr>
                <a:defRPr/>
              </a:pPr>
              <a:t>‹#›</a:t>
            </a:fld>
            <a:endParaRPr lang="ru-RU"/>
          </a:p>
        </p:txBody>
      </p:sp>
    </p:spTree>
    <p:extLst>
      <p:ext uri="{BB962C8B-B14F-4D97-AF65-F5344CB8AC3E}">
        <p14:creationId xmlns:p14="http://schemas.microsoft.com/office/powerpoint/2010/main" val="837101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4" name="Нашивка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Нашивка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Заголовок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3" name="Текст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6" name="Дата 3"/>
          <p:cNvSpPr>
            <a:spLocks noGrp="1"/>
          </p:cNvSpPr>
          <p:nvPr>
            <p:ph type="dt" sz="half" idx="10"/>
          </p:nvPr>
        </p:nvSpPr>
        <p:spPr/>
        <p:txBody>
          <a:bodyPr/>
          <a:lstStyle>
            <a:lvl1pPr>
              <a:defRPr/>
            </a:lvl1pPr>
            <a:extLst/>
          </a:lstStyle>
          <a:p>
            <a:pPr>
              <a:defRPr/>
            </a:pPr>
            <a:fld id="{12518D7C-9735-4C0E-9068-E53A14DA601E}" type="datetimeFigureOut">
              <a:rPr lang="ru-RU"/>
              <a:pPr>
                <a:defRPr/>
              </a:pPr>
              <a:t>03.10.2011</a:t>
            </a:fld>
            <a:endParaRPr lang="ru-RU"/>
          </a:p>
        </p:txBody>
      </p:sp>
      <p:sp>
        <p:nvSpPr>
          <p:cNvPr id="7" name="Нижний колонтитул 4"/>
          <p:cNvSpPr>
            <a:spLocks noGrp="1"/>
          </p:cNvSpPr>
          <p:nvPr>
            <p:ph type="ftr" sz="quarter" idx="11"/>
          </p:nvPr>
        </p:nvSpPr>
        <p:spPr/>
        <p:txBody>
          <a:bodyPr/>
          <a:lstStyle>
            <a:lvl1pPr>
              <a:defRPr/>
            </a:lvl1pPr>
            <a:extLst/>
          </a:lstStyle>
          <a:p>
            <a:pPr>
              <a:defRPr/>
            </a:pPr>
            <a:endParaRPr lang="ru-RU"/>
          </a:p>
        </p:txBody>
      </p:sp>
      <p:sp>
        <p:nvSpPr>
          <p:cNvPr id="8" name="Номер слайда 5"/>
          <p:cNvSpPr>
            <a:spLocks noGrp="1"/>
          </p:cNvSpPr>
          <p:nvPr>
            <p:ph type="sldNum" sz="quarter" idx="12"/>
          </p:nvPr>
        </p:nvSpPr>
        <p:spPr/>
        <p:txBody>
          <a:bodyPr/>
          <a:lstStyle>
            <a:lvl1pPr>
              <a:defRPr/>
            </a:lvl1pPr>
            <a:extLst/>
          </a:lstStyle>
          <a:p>
            <a:pPr>
              <a:defRPr/>
            </a:pPr>
            <a:fld id="{4DEC9298-05B5-42BF-A4B6-1087C4340CAD}" type="slidenum">
              <a:rPr lang="ru-RU"/>
              <a:pPr>
                <a:defRPr/>
              </a:pPr>
              <a:t>‹#›</a:t>
            </a:fld>
            <a:endParaRPr lang="ru-RU"/>
          </a:p>
        </p:txBody>
      </p:sp>
    </p:spTree>
    <p:extLst>
      <p:ext uri="{BB962C8B-B14F-4D97-AF65-F5344CB8AC3E}">
        <p14:creationId xmlns:p14="http://schemas.microsoft.com/office/powerpoint/2010/main" val="21186486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Заголовок 7"/>
          <p:cNvSpPr>
            <a:spLocks noGrp="1"/>
          </p:cNvSpPr>
          <p:nvPr>
            <p:ph type="title"/>
          </p:nvPr>
        </p:nvSpPr>
        <p:spPr/>
        <p:txBody>
          <a:bodyPr rtlCol="0"/>
          <a:lstStyle>
            <a:extLst/>
          </a:lstStyle>
          <a:p>
            <a:r>
              <a:rPr lang="ru-RU" smtClean="0"/>
              <a:t>Образец заголовка</a:t>
            </a:r>
            <a:endParaRPr lang="en-US"/>
          </a:p>
        </p:txBody>
      </p:sp>
      <p:sp>
        <p:nvSpPr>
          <p:cNvPr id="5" name="Дата 4"/>
          <p:cNvSpPr>
            <a:spLocks noGrp="1"/>
          </p:cNvSpPr>
          <p:nvPr>
            <p:ph type="dt" sz="half" idx="10"/>
          </p:nvPr>
        </p:nvSpPr>
        <p:spPr/>
        <p:txBody>
          <a:bodyPr/>
          <a:lstStyle>
            <a:lvl1pPr>
              <a:defRPr/>
            </a:lvl1pPr>
            <a:extLst/>
          </a:lstStyle>
          <a:p>
            <a:pPr>
              <a:defRPr/>
            </a:pPr>
            <a:fld id="{4385417B-EFFB-4CA2-B3D9-FAA2AA61DE0C}" type="datetimeFigureOut">
              <a:rPr lang="ru-RU"/>
              <a:pPr>
                <a:defRPr/>
              </a:pPr>
              <a:t>03.10.2011</a:t>
            </a:fld>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068E9F78-63A4-4298-BA5B-8B02B0F7E49B}" type="slidenum">
              <a:rPr lang="ru-RU"/>
              <a:pPr>
                <a:defRPr/>
              </a:pPr>
              <a:t>‹#›</a:t>
            </a:fld>
            <a:endParaRPr lang="ru-RU"/>
          </a:p>
        </p:txBody>
      </p:sp>
    </p:spTree>
    <p:extLst>
      <p:ext uri="{BB962C8B-B14F-4D97-AF65-F5344CB8AC3E}">
        <p14:creationId xmlns:p14="http://schemas.microsoft.com/office/powerpoint/2010/main" val="833642511"/>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extLst/>
          </a:lstStyle>
          <a:p>
            <a:pPr>
              <a:defRPr/>
            </a:pPr>
            <a:fld id="{4DBC75F2-0197-4C18-B811-DC64CC66C530}" type="datetimeFigureOut">
              <a:rPr lang="ru-RU"/>
              <a:pPr>
                <a:defRPr/>
              </a:pPr>
              <a:t>03.10.2011</a:t>
            </a:fld>
            <a:endParaRPr lang="ru-RU"/>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8"/>
          <p:cNvSpPr>
            <a:spLocks noGrp="1"/>
          </p:cNvSpPr>
          <p:nvPr>
            <p:ph type="sldNum" sz="quarter" idx="12"/>
          </p:nvPr>
        </p:nvSpPr>
        <p:spPr/>
        <p:txBody>
          <a:bodyPr/>
          <a:lstStyle>
            <a:lvl1pPr>
              <a:defRPr/>
            </a:lvl1pPr>
            <a:extLst/>
          </a:lstStyle>
          <a:p>
            <a:pPr>
              <a:defRPr/>
            </a:pPr>
            <a:fld id="{76645537-EBC5-4CB8-8021-2205C0FA246F}" type="slidenum">
              <a:rPr lang="ru-RU"/>
              <a:pPr>
                <a:defRPr/>
              </a:pPr>
              <a:t>‹#›</a:t>
            </a:fld>
            <a:endParaRPr lang="ru-RU"/>
          </a:p>
        </p:txBody>
      </p:sp>
    </p:spTree>
    <p:extLst>
      <p:ext uri="{BB962C8B-B14F-4D97-AF65-F5344CB8AC3E}">
        <p14:creationId xmlns:p14="http://schemas.microsoft.com/office/powerpoint/2010/main" val="242046596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rtlCol="0"/>
          <a:lstStyle>
            <a:extLst/>
          </a:lstStyle>
          <a:p>
            <a:r>
              <a:rPr lang="ru-RU" smtClean="0"/>
              <a:t>Образец заголовка</a:t>
            </a:r>
            <a:endParaRPr lang="en-US"/>
          </a:p>
        </p:txBody>
      </p:sp>
      <p:sp>
        <p:nvSpPr>
          <p:cNvPr id="3" name="Дата 2"/>
          <p:cNvSpPr>
            <a:spLocks noGrp="1"/>
          </p:cNvSpPr>
          <p:nvPr>
            <p:ph type="dt" sz="half" idx="10"/>
          </p:nvPr>
        </p:nvSpPr>
        <p:spPr/>
        <p:txBody>
          <a:bodyPr/>
          <a:lstStyle>
            <a:lvl1pPr>
              <a:defRPr/>
            </a:lvl1pPr>
            <a:extLst/>
          </a:lstStyle>
          <a:p>
            <a:pPr>
              <a:defRPr/>
            </a:pPr>
            <a:fld id="{96599234-2D23-4D15-9466-410F2131A707}" type="datetimeFigureOut">
              <a:rPr lang="ru-RU"/>
              <a:pPr>
                <a:defRPr/>
              </a:pPr>
              <a:t>03.10.2011</a:t>
            </a:fld>
            <a:endParaRPr lang="ru-RU"/>
          </a:p>
        </p:txBody>
      </p:sp>
      <p:sp>
        <p:nvSpPr>
          <p:cNvPr id="4" name="Нижний колонтитул 3"/>
          <p:cNvSpPr>
            <a:spLocks noGrp="1"/>
          </p:cNvSpPr>
          <p:nvPr>
            <p:ph type="ftr" sz="quarter" idx="11"/>
          </p:nvPr>
        </p:nvSpPr>
        <p:spPr/>
        <p:txBody>
          <a:bodyPr/>
          <a:lstStyle>
            <a:lvl1pPr>
              <a:defRPr/>
            </a:lvl1pPr>
            <a:extLst/>
          </a:lstStyle>
          <a:p>
            <a:pPr>
              <a:defRPr/>
            </a:pPr>
            <a:endParaRPr lang="ru-RU"/>
          </a:p>
        </p:txBody>
      </p:sp>
      <p:sp>
        <p:nvSpPr>
          <p:cNvPr id="5" name="Номер слайда 4"/>
          <p:cNvSpPr>
            <a:spLocks noGrp="1"/>
          </p:cNvSpPr>
          <p:nvPr>
            <p:ph type="sldNum" sz="quarter" idx="12"/>
          </p:nvPr>
        </p:nvSpPr>
        <p:spPr/>
        <p:txBody>
          <a:bodyPr/>
          <a:lstStyle>
            <a:lvl1pPr>
              <a:defRPr/>
            </a:lvl1pPr>
            <a:extLst/>
          </a:lstStyle>
          <a:p>
            <a:pPr>
              <a:defRPr/>
            </a:pPr>
            <a:fld id="{AC3C77AF-AF20-4FBB-A82C-A465EB5265FE}" type="slidenum">
              <a:rPr lang="ru-RU"/>
              <a:pPr>
                <a:defRPr/>
              </a:pPr>
              <a:t>‹#›</a:t>
            </a:fld>
            <a:endParaRPr lang="ru-RU"/>
          </a:p>
        </p:txBody>
      </p:sp>
    </p:spTree>
    <p:extLst>
      <p:ext uri="{BB962C8B-B14F-4D97-AF65-F5344CB8AC3E}">
        <p14:creationId xmlns:p14="http://schemas.microsoft.com/office/powerpoint/2010/main" val="2952201608"/>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4F6C260A-5457-496E-8B5A-BDABB525E2F8}" type="datetimeFigureOut">
              <a:rPr lang="ru-RU"/>
              <a:pPr>
                <a:defRPr/>
              </a:pPr>
              <a:t>03.10.2011</a:t>
            </a:fld>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C3E8B940-3853-489B-97FA-F135032FB93F}" type="slidenum">
              <a:rPr lang="ru-RU"/>
              <a:pPr>
                <a:defRPr/>
              </a:pPr>
              <a:t>‹#›</a:t>
            </a:fld>
            <a:endParaRPr lang="ru-RU"/>
          </a:p>
        </p:txBody>
      </p:sp>
    </p:spTree>
    <p:extLst>
      <p:ext uri="{BB962C8B-B14F-4D97-AF65-F5344CB8AC3E}">
        <p14:creationId xmlns:p14="http://schemas.microsoft.com/office/powerpoint/2010/main" val="2830339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ru-RU" smtClean="0"/>
              <a:t>Образец заголовка</a:t>
            </a:r>
            <a:endParaRPr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extLst/>
          </a:lstStyle>
          <a:p>
            <a:pPr>
              <a:defRPr/>
            </a:pPr>
            <a:fld id="{DF356177-005E-4C8A-B0BF-A8B9B116A2A9}" type="datetimeFigureOut">
              <a:rPr lang="ru-RU"/>
              <a:pPr>
                <a:defRPr/>
              </a:pPr>
              <a:t>03.10.2011</a:t>
            </a:fld>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56B7A065-84F2-458C-8A7E-4857B3AED150}" type="slidenum">
              <a:rPr lang="ru-RU"/>
              <a:pPr>
                <a:defRPr/>
              </a:pPr>
              <a:t>‹#›</a:t>
            </a:fld>
            <a:endParaRPr lang="ru-RU"/>
          </a:p>
        </p:txBody>
      </p:sp>
    </p:spTree>
    <p:extLst>
      <p:ext uri="{BB962C8B-B14F-4D97-AF65-F5344CB8AC3E}">
        <p14:creationId xmlns:p14="http://schemas.microsoft.com/office/powerpoint/2010/main" val="149821179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5" name="Полилиния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Полилиния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1330642500 h 588"/>
              <a:gd name="T6" fmla="*/ 2091905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ru-RU"/>
          </a:p>
        </p:txBody>
      </p:sp>
      <p:sp>
        <p:nvSpPr>
          <p:cNvPr id="7" name="Прямоугольный треугольник 6"/>
          <p:cNvSpPr>
            <a:spLocks/>
          </p:cNvSpPr>
          <p:nvPr/>
        </p:nvSpPr>
        <p:spPr bwMode="auto">
          <a:xfrm>
            <a:off x="-6042" y="5791253"/>
            <a:ext cx="3402314" cy="1080868"/>
          </a:xfrm>
          <a:prstGeom prst="rtTriangle">
            <a:avLst/>
          </a:prstGeom>
          <a:blipFill>
            <a:blip r:embed="rId3">
              <a:alphaModFix amt="50000"/>
              <a:extLst>
                <a:ext uri="{28A0092B-C50C-407E-A947-70E740481C1C}">
                  <a14:useLocalDpi xmlns:a14="http://schemas.microsoft.com/office/drawing/2010/main" val="0"/>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Прямая соединительная линия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Нашивка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Нашивка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Текст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ru-RU" noProof="0" smtClean="0"/>
              <a:t>Вставка рисунка</a:t>
            </a:r>
            <a:endParaRPr lang="en-US" noProof="0"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ru-RU" smtClean="0"/>
              <a:t>Образец заголовка</a:t>
            </a:r>
            <a:endParaRPr lang="en-US"/>
          </a:p>
        </p:txBody>
      </p:sp>
      <p:sp>
        <p:nvSpPr>
          <p:cNvPr id="11" name="Дата 4"/>
          <p:cNvSpPr>
            <a:spLocks noGrp="1"/>
          </p:cNvSpPr>
          <p:nvPr>
            <p:ph type="dt" sz="half" idx="10"/>
          </p:nvPr>
        </p:nvSpPr>
        <p:spPr/>
        <p:txBody>
          <a:bodyPr/>
          <a:lstStyle>
            <a:lvl1pPr>
              <a:defRPr>
                <a:solidFill>
                  <a:schemeClr val="tx1"/>
                </a:solidFill>
              </a:defRPr>
            </a:lvl1pPr>
            <a:extLst/>
          </a:lstStyle>
          <a:p>
            <a:pPr>
              <a:defRPr/>
            </a:pPr>
            <a:fld id="{52573269-0DB8-4639-86FE-A54D90249DB8}" type="datetimeFigureOut">
              <a:rPr lang="ru-RU"/>
              <a:pPr>
                <a:defRPr/>
              </a:pPr>
              <a:t>03.10.2011</a:t>
            </a:fld>
            <a:endParaRPr lang="ru-RU"/>
          </a:p>
        </p:txBody>
      </p:sp>
      <p:sp>
        <p:nvSpPr>
          <p:cNvPr id="12" name="Нижний колонтитул 5"/>
          <p:cNvSpPr>
            <a:spLocks noGrp="1"/>
          </p:cNvSpPr>
          <p:nvPr>
            <p:ph type="ftr" sz="quarter" idx="11"/>
          </p:nvPr>
        </p:nvSpPr>
        <p:spPr/>
        <p:txBody>
          <a:bodyPr/>
          <a:lstStyle>
            <a:lvl1pPr>
              <a:defRPr>
                <a:solidFill>
                  <a:schemeClr val="tx1"/>
                </a:solidFill>
              </a:defRPr>
            </a:lvl1pPr>
            <a:extLst/>
          </a:lstStyle>
          <a:p>
            <a:pPr>
              <a:defRPr/>
            </a:pPr>
            <a:endParaRPr lang="ru-RU"/>
          </a:p>
        </p:txBody>
      </p:sp>
      <p:sp>
        <p:nvSpPr>
          <p:cNvPr id="13" name="Номер слайда 6"/>
          <p:cNvSpPr>
            <a:spLocks noGrp="1"/>
          </p:cNvSpPr>
          <p:nvPr>
            <p:ph type="sldNum" sz="quarter" idx="12"/>
          </p:nvPr>
        </p:nvSpPr>
        <p:spPr/>
        <p:txBody>
          <a:bodyPr/>
          <a:lstStyle>
            <a:lvl1pPr>
              <a:defRPr>
                <a:solidFill>
                  <a:schemeClr val="tx1"/>
                </a:solidFill>
              </a:defRPr>
            </a:lvl1pPr>
            <a:extLst/>
          </a:lstStyle>
          <a:p>
            <a:pPr>
              <a:defRPr/>
            </a:pPr>
            <a:fld id="{75A0FC36-89DD-4CCD-A0A0-331CC294CAB7}" type="slidenum">
              <a:rPr lang="ru-RU"/>
              <a:pPr>
                <a:defRPr/>
              </a:pPr>
              <a:t>‹#›</a:t>
            </a:fld>
            <a:endParaRPr lang="ru-RU"/>
          </a:p>
        </p:txBody>
      </p:sp>
    </p:spTree>
    <p:extLst>
      <p:ext uri="{BB962C8B-B14F-4D97-AF65-F5344CB8AC3E}">
        <p14:creationId xmlns:p14="http://schemas.microsoft.com/office/powerpoint/2010/main" val="27341231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027" name="Полилиния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1330642500 h 588"/>
              <a:gd name="T6" fmla="*/ 2091905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ru-RU"/>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extLst>
                <a:ext uri="{28A0092B-C50C-407E-A947-70E740481C1C}">
                  <a14:useLocalDpi xmlns:a14="http://schemas.microsoft.com/office/drawing/2010/main" val="0"/>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ru-RU" smtClean="0"/>
              <a:t>Образец заголовка</a:t>
            </a:r>
            <a:endParaRPr lang="en-US"/>
          </a:p>
        </p:txBody>
      </p:sp>
      <p:sp>
        <p:nvSpPr>
          <p:cNvPr id="1033" name="Текст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19E2E622-5A21-480F-AA78-AB33E7FC8DB4}" type="datetimeFigureOut">
              <a:rPr lang="ru-RU"/>
              <a:pPr>
                <a:defRPr/>
              </a:pPr>
              <a:t>03.10.2011</a:t>
            </a:fld>
            <a:endParaRPr lang="ru-RU"/>
          </a:p>
        </p:txBody>
      </p:sp>
      <p:sp>
        <p:nvSpPr>
          <p:cNvPr id="22" name="Нижний колонтитул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ru-RU"/>
          </a:p>
        </p:txBody>
      </p:sp>
      <p:sp>
        <p:nvSpPr>
          <p:cNvPr id="18" name="Номер слайда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BE33494E-4738-40DA-8FE9-DB2F72F516F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839" r:id="rId1"/>
    <p:sldLayoutId id="2147483835" r:id="rId2"/>
    <p:sldLayoutId id="2147483840" r:id="rId3"/>
    <p:sldLayoutId id="2147483841" r:id="rId4"/>
    <p:sldLayoutId id="2147483842" r:id="rId5"/>
    <p:sldLayoutId id="2147483843" r:id="rId6"/>
    <p:sldLayoutId id="2147483836" r:id="rId7"/>
    <p:sldLayoutId id="2147483844" r:id="rId8"/>
    <p:sldLayoutId id="2147483845" r:id="rId9"/>
    <p:sldLayoutId id="2147483837" r:id="rId10"/>
    <p:sldLayoutId id="2147483838"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980728"/>
            <a:ext cx="7772400" cy="1728192"/>
          </a:xfrm>
        </p:spPr>
        <p:txBody>
          <a:bodyPr/>
          <a:lstStyle/>
          <a:p>
            <a:pPr algn="ctr" eaLnBrk="1" fontAlgn="auto" hangingPunct="1">
              <a:spcAft>
                <a:spcPts val="0"/>
              </a:spcAft>
              <a:defRPr/>
            </a:pPr>
            <a:r>
              <a:rPr lang="ru-RU" b="0" dirty="0" smtClean="0">
                <a:solidFill>
                  <a:srgbClr val="0070C0"/>
                </a:solidFill>
                <a:effectLst/>
                <a:latin typeface="Segoe Script" pitchFamily="34" charset="0"/>
              </a:rPr>
              <a:t>Значение воды для человека</a:t>
            </a:r>
            <a:endParaRPr lang="ru-RU" b="0" dirty="0">
              <a:solidFill>
                <a:srgbClr val="0070C0"/>
              </a:solidFill>
              <a:effectLst/>
              <a:latin typeface="Segoe Script" pitchFamily="34" charset="0"/>
            </a:endParaRPr>
          </a:p>
        </p:txBody>
      </p:sp>
      <p:sp>
        <p:nvSpPr>
          <p:cNvPr id="9219" name="Подзаголовок 2"/>
          <p:cNvSpPr>
            <a:spLocks noGrp="1"/>
          </p:cNvSpPr>
          <p:nvPr>
            <p:ph type="subTitle" idx="1"/>
          </p:nvPr>
        </p:nvSpPr>
        <p:spPr>
          <a:xfrm>
            <a:off x="685800" y="3611563"/>
            <a:ext cx="7772400" cy="1200150"/>
          </a:xfrm>
        </p:spPr>
        <p:txBody>
          <a:bodyPr/>
          <a:lstStyle/>
          <a:p>
            <a:pPr marR="0" eaLnBrk="1" hangingPunct="1"/>
            <a:r>
              <a:rPr lang="ru-RU" sz="2000" smtClean="0">
                <a:solidFill>
                  <a:srgbClr val="0070C0"/>
                </a:solidFill>
              </a:rPr>
              <a:t>Выполнила</a:t>
            </a:r>
          </a:p>
          <a:p>
            <a:pPr marR="0" eaLnBrk="1" hangingPunct="1"/>
            <a:r>
              <a:rPr lang="ru-RU" sz="2000" smtClean="0">
                <a:solidFill>
                  <a:srgbClr val="0070C0"/>
                </a:solidFill>
              </a:rPr>
              <a:t>Ученица 8 «Б» класса</a:t>
            </a:r>
          </a:p>
          <a:p>
            <a:pPr marR="0" eaLnBrk="1" hangingPunct="1"/>
            <a:r>
              <a:rPr lang="ru-RU" sz="2000" smtClean="0">
                <a:solidFill>
                  <a:srgbClr val="0070C0"/>
                </a:solidFill>
              </a:rPr>
              <a:t>Махмудова София</a:t>
            </a: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Текст 1"/>
          <p:cNvSpPr>
            <a:spLocks noGrp="1"/>
          </p:cNvSpPr>
          <p:nvPr>
            <p:ph type="body" sz="half" idx="2"/>
          </p:nvPr>
        </p:nvSpPr>
        <p:spPr>
          <a:xfrm>
            <a:off x="3708400" y="549275"/>
            <a:ext cx="5075238" cy="5256213"/>
          </a:xfrm>
        </p:spPr>
        <p:txBody>
          <a:bodyPr/>
          <a:lstStyle/>
          <a:p>
            <a:pPr marR="0" algn="just" eaLnBrk="1" hangingPunct="1">
              <a:lnSpc>
                <a:spcPct val="90000"/>
              </a:lnSpc>
            </a:pPr>
            <a:r>
              <a:rPr lang="ru-RU" sz="2000" smtClean="0">
                <a:latin typeface="Segoe Script" pitchFamily="34" charset="0"/>
              </a:rPr>
              <a:t>Вода сама по себе не имеет питательной ценности, но она – непременная составляющая часть всего живого. Ни один из живых организмов нашей планеты не может существовать без воды.</a:t>
            </a:r>
          </a:p>
          <a:p>
            <a:pPr marR="0" algn="just" eaLnBrk="1" hangingPunct="1">
              <a:lnSpc>
                <a:spcPct val="90000"/>
              </a:lnSpc>
            </a:pPr>
            <a:r>
              <a:rPr lang="ru-RU" sz="2000" smtClean="0">
                <a:latin typeface="Segoe Script" pitchFamily="34" charset="0"/>
              </a:rPr>
              <a:t>На протяжении всей своей жизни человек ежедневно имеет дело с водой. Он использует ее для питья и пищи, для умывания, летом – для отдыха, зимой – для отопления. </a:t>
            </a:r>
          </a:p>
          <a:p>
            <a:pPr marR="0" algn="just" eaLnBrk="1" hangingPunct="1">
              <a:lnSpc>
                <a:spcPct val="90000"/>
              </a:lnSpc>
            </a:pPr>
            <a:r>
              <a:rPr lang="ru-RU" sz="2000" smtClean="0">
                <a:latin typeface="Segoe Script" pitchFamily="34" charset="0"/>
              </a:rPr>
              <a:t>Для человека вода является более ценным природным богатством, чем уголь, нефть, газ, железо, потому что она незаменима.</a:t>
            </a:r>
          </a:p>
        </p:txBody>
      </p:sp>
      <p:pic>
        <p:nvPicPr>
          <p:cNvPr id="5" name="Рисунок 4"/>
          <p:cNvPicPr>
            <a:picLocks noGrp="1" noChangeAspect="1"/>
          </p:cNvPicPr>
          <p:nvPr>
            <p:ph type="pic" idx="1"/>
          </p:nvPr>
        </p:nvPicPr>
        <p:blipFill rotWithShape="1">
          <a:blip r:embed="rId2" cstate="print">
            <a:extLst>
              <a:ext uri="{28A0092B-C50C-407E-A947-70E740481C1C}">
                <a14:useLocalDpi xmlns:a14="http://schemas.microsoft.com/office/drawing/2010/main" val="0"/>
              </a:ext>
            </a:extLst>
          </a:blip>
          <a:srcRect r="-266"/>
          <a:stretch/>
        </p:blipFill>
        <p:spPr>
          <a:xfrm>
            <a:off x="228600" y="190500"/>
            <a:ext cx="3335288" cy="5902325"/>
          </a:xfrm>
        </p:spPr>
      </p:pic>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Текст 1"/>
          <p:cNvSpPr>
            <a:spLocks noGrp="1"/>
          </p:cNvSpPr>
          <p:nvPr>
            <p:ph type="body" sz="half" idx="2"/>
          </p:nvPr>
        </p:nvSpPr>
        <p:spPr>
          <a:xfrm>
            <a:off x="6372225" y="188913"/>
            <a:ext cx="2625725" cy="3455987"/>
          </a:xfrm>
        </p:spPr>
        <p:txBody>
          <a:bodyPr/>
          <a:lstStyle/>
          <a:p>
            <a:pPr marR="0" algn="just" eaLnBrk="1" hangingPunct="1"/>
            <a:r>
              <a:rPr lang="ru-RU" sz="1600" smtClean="0">
                <a:latin typeface="Segoe Script" pitchFamily="34" charset="0"/>
              </a:rPr>
              <a:t>В целом организм человека состоит по весу на 50-86% из воды (86% у новорожденного и до 50% у пожилых людей). Содержание воды в различных частях тела составляет:</a:t>
            </a:r>
          </a:p>
          <a:p>
            <a:pPr marR="0" algn="just" eaLnBrk="1" hangingPunct="1"/>
            <a:r>
              <a:rPr lang="ru-RU" sz="1600" smtClean="0">
                <a:latin typeface="Segoe Script" pitchFamily="34" charset="0"/>
              </a:rPr>
              <a:t>кости – 20-30%; печень - до 69%; мышцы – до 70%; мозг – до 75%; почки - до 82%;  кровь – до 85%.</a:t>
            </a:r>
          </a:p>
        </p:txBody>
      </p:sp>
      <p:pic>
        <p:nvPicPr>
          <p:cNvPr id="5" name="Рисунок 4"/>
          <p:cNvPicPr>
            <a:picLocks noGrp="1" noChangeAspect="1"/>
          </p:cNvPicPr>
          <p:nvPr>
            <p:ph type="pic" idx="1"/>
          </p:nvPr>
        </p:nvPicPr>
        <p:blipFill rotWithShape="1">
          <a:blip r:embed="rId2" cstate="print">
            <a:extLst>
              <a:ext uri="{28A0092B-C50C-407E-A947-70E740481C1C}">
                <a14:useLocalDpi xmlns:a14="http://schemas.microsoft.com/office/drawing/2010/main" val="0"/>
              </a:ext>
            </a:extLst>
          </a:blip>
          <a:srcRect t="-149" r="-123" b="-358"/>
          <a:stretch/>
        </p:blipFill>
        <p:spPr>
          <a:xfrm>
            <a:off x="228600" y="189968"/>
            <a:ext cx="5999584" cy="4103128"/>
          </a:xfrm>
        </p:spPr>
      </p:pic>
      <p:sp>
        <p:nvSpPr>
          <p:cNvPr id="8" name="Заголовок 7"/>
          <p:cNvSpPr>
            <a:spLocks noGrp="1"/>
          </p:cNvSpPr>
          <p:nvPr>
            <p:ph type="title"/>
          </p:nvPr>
        </p:nvSpPr>
        <p:spPr>
          <a:xfrm>
            <a:off x="228600" y="4365104"/>
            <a:ext cx="8075432" cy="2160240"/>
          </a:xfrm>
        </p:spPr>
        <p:txBody>
          <a:bodyPr>
            <a:noAutofit/>
          </a:bodyPr>
          <a:lstStyle/>
          <a:p>
            <a:pPr algn="just" eaLnBrk="1" fontAlgn="auto" hangingPunct="1">
              <a:spcAft>
                <a:spcPts val="0"/>
              </a:spcAft>
              <a:defRPr/>
            </a:pPr>
            <a:r>
              <a:rPr lang="ru-RU" sz="1600" dirty="0">
                <a:solidFill>
                  <a:schemeClr val="tx1"/>
                </a:solidFill>
                <a:latin typeface="Segoe Script" pitchFamily="34" charset="0"/>
              </a:rPr>
              <a:t>Без пищи человек может прожить около 50-ти дней, если во время голодовки он будет пить пресную воду, без воды он не проживет и неделю - смерть наступит через 5 дней. По данным медицинских экспериментов при потере влаги в размере 6-8% от веса тела человек впадает в полуобморочное состояние, при потере 10% - начинаются галлюцинации, при 12% человек не может восстановиться без специальной медицинской помощи, а при потере 20% наступает неизбежная смерть.</a:t>
            </a: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half" idx="2"/>
          </p:nvPr>
        </p:nvSpPr>
        <p:spPr>
          <a:xfrm>
            <a:off x="3635375" y="115888"/>
            <a:ext cx="5113338" cy="3744912"/>
          </a:xfrm>
        </p:spPr>
        <p:txBody>
          <a:bodyPr>
            <a:noAutofit/>
          </a:bodyPr>
          <a:lstStyle/>
          <a:p>
            <a:pPr marR="0" algn="l" eaLnBrk="1" hangingPunct="1">
              <a:defRPr/>
            </a:pPr>
            <a:r>
              <a:rPr lang="ru-RU" sz="1600" dirty="0" smtClean="0">
                <a:effectLst>
                  <a:outerShdw blurRad="38100" dist="38100" dir="2700000" algn="tl">
                    <a:srgbClr val="464646"/>
                  </a:outerShdw>
                </a:effectLst>
                <a:latin typeface="Segoe Script" pitchFamily="34" charset="0"/>
              </a:rPr>
              <a:t>В организме человека вода:</a:t>
            </a:r>
          </a:p>
          <a:p>
            <a:pPr marR="0" algn="l" eaLnBrk="1" hangingPunct="1">
              <a:defRPr/>
            </a:pPr>
            <a:endParaRPr lang="ru-RU" sz="1600" dirty="0" smtClean="0">
              <a:effectLst>
                <a:outerShdw blurRad="38100" dist="38100" dir="2700000" algn="tl">
                  <a:srgbClr val="464646"/>
                </a:outerShdw>
              </a:effectLst>
              <a:latin typeface="Segoe Script" pitchFamily="34" charset="0"/>
            </a:endParaRPr>
          </a:p>
          <a:p>
            <a:pPr marR="0" algn="l" eaLnBrk="1" hangingPunct="1">
              <a:buFont typeface="Arial" charset="0"/>
              <a:buChar char="•"/>
              <a:defRPr/>
            </a:pPr>
            <a:r>
              <a:rPr lang="ru-RU" sz="1600" dirty="0" smtClean="0">
                <a:effectLst>
                  <a:outerShdw blurRad="38100" dist="38100" dir="2700000" algn="tl">
                    <a:srgbClr val="464646"/>
                  </a:outerShdw>
                </a:effectLst>
                <a:latin typeface="Segoe Script" pitchFamily="34" charset="0"/>
              </a:rPr>
              <a:t>увлажняет кислород для дыхания;</a:t>
            </a:r>
          </a:p>
          <a:p>
            <a:pPr marR="0" algn="l" eaLnBrk="1" hangingPunct="1">
              <a:buFont typeface="Arial" charset="0"/>
              <a:buChar char="•"/>
              <a:defRPr/>
            </a:pPr>
            <a:r>
              <a:rPr lang="ru-RU" sz="1600" dirty="0" smtClean="0">
                <a:effectLst>
                  <a:outerShdw blurRad="38100" dist="38100" dir="2700000" algn="tl">
                    <a:srgbClr val="464646"/>
                  </a:outerShdw>
                </a:effectLst>
                <a:latin typeface="Segoe Script" pitchFamily="34" charset="0"/>
              </a:rPr>
              <a:t>регулирует температуру тела;</a:t>
            </a:r>
          </a:p>
          <a:p>
            <a:pPr marR="0" algn="l" eaLnBrk="1" hangingPunct="1">
              <a:buFont typeface="Arial" charset="0"/>
              <a:buChar char="•"/>
              <a:defRPr/>
            </a:pPr>
            <a:r>
              <a:rPr lang="ru-RU" sz="1600" dirty="0" smtClean="0">
                <a:effectLst>
                  <a:outerShdw blurRad="38100" dist="38100" dir="2700000" algn="tl">
                    <a:srgbClr val="464646"/>
                  </a:outerShdw>
                </a:effectLst>
                <a:latin typeface="Segoe Script" pitchFamily="34" charset="0"/>
              </a:rPr>
              <a:t>помогает организму усваивать питательные вещества;</a:t>
            </a:r>
          </a:p>
          <a:p>
            <a:pPr marR="0" algn="l" eaLnBrk="1" hangingPunct="1">
              <a:buFont typeface="Arial" charset="0"/>
              <a:buChar char="•"/>
              <a:defRPr/>
            </a:pPr>
            <a:r>
              <a:rPr lang="ru-RU" sz="1600" dirty="0" smtClean="0">
                <a:effectLst>
                  <a:outerShdw blurRad="38100" dist="38100" dir="2700000" algn="tl">
                    <a:srgbClr val="464646"/>
                  </a:outerShdw>
                </a:effectLst>
                <a:latin typeface="Segoe Script" pitchFamily="34" charset="0"/>
              </a:rPr>
              <a:t>защищает жизненно важные органы;</a:t>
            </a:r>
          </a:p>
          <a:p>
            <a:pPr marR="0" algn="l" eaLnBrk="1" hangingPunct="1">
              <a:buFont typeface="Arial" charset="0"/>
              <a:buChar char="•"/>
              <a:defRPr/>
            </a:pPr>
            <a:r>
              <a:rPr lang="ru-RU" sz="1600" dirty="0" smtClean="0">
                <a:effectLst>
                  <a:outerShdw blurRad="38100" dist="38100" dir="2700000" algn="tl">
                    <a:srgbClr val="464646"/>
                  </a:outerShdw>
                </a:effectLst>
                <a:latin typeface="Segoe Script" pitchFamily="34" charset="0"/>
              </a:rPr>
              <a:t>смазывает суставы;</a:t>
            </a:r>
          </a:p>
          <a:p>
            <a:pPr marR="0" algn="l" eaLnBrk="1" hangingPunct="1">
              <a:buFont typeface="Arial" charset="0"/>
              <a:buChar char="•"/>
              <a:defRPr/>
            </a:pPr>
            <a:r>
              <a:rPr lang="ru-RU" sz="1600" dirty="0" smtClean="0">
                <a:effectLst>
                  <a:outerShdw blurRad="38100" dist="38100" dir="2700000" algn="tl">
                    <a:srgbClr val="464646"/>
                  </a:outerShdw>
                </a:effectLst>
                <a:latin typeface="Segoe Script" pitchFamily="34" charset="0"/>
              </a:rPr>
              <a:t>помогает преобразовать пищу в энергию;</a:t>
            </a:r>
          </a:p>
          <a:p>
            <a:pPr marR="0" algn="l" eaLnBrk="1" hangingPunct="1">
              <a:buFont typeface="Arial" charset="0"/>
              <a:buChar char="•"/>
              <a:defRPr/>
            </a:pPr>
            <a:r>
              <a:rPr lang="ru-RU" sz="1600" dirty="0" smtClean="0">
                <a:effectLst>
                  <a:outerShdw blurRad="38100" dist="38100" dir="2700000" algn="tl">
                    <a:srgbClr val="464646"/>
                  </a:outerShdw>
                </a:effectLst>
                <a:latin typeface="Segoe Script" pitchFamily="34" charset="0"/>
              </a:rPr>
              <a:t>участвует в обмене веществ;</a:t>
            </a:r>
          </a:p>
          <a:p>
            <a:pPr marR="0" algn="l" eaLnBrk="1" hangingPunct="1">
              <a:buFont typeface="Arial" charset="0"/>
              <a:buChar char="•"/>
              <a:defRPr/>
            </a:pPr>
            <a:r>
              <a:rPr lang="ru-RU" sz="1600" dirty="0" smtClean="0">
                <a:effectLst>
                  <a:outerShdw blurRad="38100" dist="38100" dir="2700000" algn="tl">
                    <a:srgbClr val="464646"/>
                  </a:outerShdw>
                </a:effectLst>
                <a:latin typeface="Segoe Script" pitchFamily="34" charset="0"/>
              </a:rPr>
              <a:t>выводит различные отходы из организма.</a:t>
            </a:r>
          </a:p>
        </p:txBody>
      </p:sp>
      <p:pic>
        <p:nvPicPr>
          <p:cNvPr id="5" name="Рисунок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a:stretch>
            <a:fillRect/>
          </a:stretch>
        </p:blipFill>
        <p:spPr>
          <a:xfrm>
            <a:off x="228600" y="190500"/>
            <a:ext cx="3048000" cy="4387850"/>
          </a:xfrm>
        </p:spPr>
      </p:pic>
      <p:sp>
        <p:nvSpPr>
          <p:cNvPr id="4" name="Заголовок 3"/>
          <p:cNvSpPr>
            <a:spLocks noGrp="1"/>
          </p:cNvSpPr>
          <p:nvPr>
            <p:ph type="title"/>
          </p:nvPr>
        </p:nvSpPr>
        <p:spPr>
          <a:xfrm>
            <a:off x="539552" y="4865122"/>
            <a:ext cx="7764480" cy="1588214"/>
          </a:xfrm>
        </p:spPr>
        <p:txBody>
          <a:bodyPr/>
          <a:lstStyle/>
          <a:p>
            <a:pPr algn="just" eaLnBrk="1" fontAlgn="auto" hangingPunct="1">
              <a:spcAft>
                <a:spcPts val="0"/>
              </a:spcAft>
              <a:defRPr/>
            </a:pPr>
            <a:r>
              <a:rPr lang="ru-RU" sz="1800" dirty="0">
                <a:solidFill>
                  <a:schemeClr val="tx1"/>
                </a:solidFill>
                <a:latin typeface="Segoe Script" pitchFamily="34" charset="0"/>
              </a:rPr>
              <a:t>Обычный человек теряет в день 2-3 литра воды. В жаркую погоду, при высокой влажности, во время занятий спортом расход воды возрастает. Даже благодаря дыханию человек теряет почти пол-литра воды ежедневно.</a:t>
            </a:r>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Текст 1"/>
          <p:cNvSpPr>
            <a:spLocks noGrp="1"/>
          </p:cNvSpPr>
          <p:nvPr>
            <p:ph type="body" sz="half" idx="2"/>
          </p:nvPr>
        </p:nvSpPr>
        <p:spPr>
          <a:xfrm>
            <a:off x="5076825" y="115888"/>
            <a:ext cx="3816350" cy="6049962"/>
          </a:xfrm>
        </p:spPr>
        <p:txBody>
          <a:bodyPr/>
          <a:lstStyle/>
          <a:p>
            <a:pPr marR="0" algn="just" eaLnBrk="1" hangingPunct="1"/>
            <a:r>
              <a:rPr lang="ru-RU" sz="1600" smtClean="0">
                <a:latin typeface="Segoe Script" pitchFamily="34" charset="0"/>
              </a:rPr>
              <a:t>Суточная потребность взрослого человека в воде – 30-40 грамм на 1 кг веса тела. Приблизительно 40% ежедневной потребности организма в воде удовлетворяется с пищей, остальное мы должны принимать в виде различных напитков. Летом ежедневно нужно употреблять 2 - 2,5 литра воды. В жарких районах планеты - 3,5 - 5,0л в сутки, а при температуре воздуха 38 –40С и низкой влажности работающим на открытом воздухе потребуется в сутки 6,0 - 6,5л воды. При этом нельзя ориентироваться на то, испытываете вы жажду или нет, поскольку этот рефлекс возникает уже поздно и не является адекватным показателем того, сколько воды нужно вашему организму.</a:t>
            </a:r>
          </a:p>
        </p:txBody>
      </p:sp>
      <p:pic>
        <p:nvPicPr>
          <p:cNvPr id="6" name="Рисунок 5"/>
          <p:cNvPicPr>
            <a:picLocks noGrp="1" noChangeAspect="1"/>
          </p:cNvPicPr>
          <p:nvPr>
            <p:ph type="pic" idx="1"/>
          </p:nvPr>
        </p:nvPicPr>
        <p:blipFill rotWithShape="1">
          <a:blip r:embed="rId2" cstate="print">
            <a:extLst>
              <a:ext uri="{28A0092B-C50C-407E-A947-70E740481C1C}">
                <a14:useLocalDpi xmlns:a14="http://schemas.microsoft.com/office/drawing/2010/main" val="0"/>
              </a:ext>
            </a:extLst>
          </a:blip>
          <a:srcRect l="-242"/>
          <a:stretch/>
        </p:blipFill>
        <p:spPr>
          <a:xfrm>
            <a:off x="228600" y="190500"/>
            <a:ext cx="4559424" cy="4387850"/>
          </a:xfrm>
        </p:spPr>
      </p:pic>
      <p:sp>
        <p:nvSpPr>
          <p:cNvPr id="4" name="Заголовок 3"/>
          <p:cNvSpPr>
            <a:spLocks noGrp="1"/>
          </p:cNvSpPr>
          <p:nvPr>
            <p:ph type="title"/>
          </p:nvPr>
        </p:nvSpPr>
        <p:spPr>
          <a:xfrm>
            <a:off x="228600" y="4865122"/>
            <a:ext cx="4487416" cy="1588214"/>
          </a:xfrm>
        </p:spPr>
        <p:txBody>
          <a:bodyPr>
            <a:noAutofit/>
          </a:bodyPr>
          <a:lstStyle/>
          <a:p>
            <a:pPr algn="just" eaLnBrk="1" fontAlgn="auto" hangingPunct="1">
              <a:spcAft>
                <a:spcPts val="0"/>
              </a:spcAft>
              <a:defRPr/>
            </a:pPr>
            <a:r>
              <a:rPr lang="ru-RU" sz="1600" dirty="0">
                <a:solidFill>
                  <a:schemeClr val="tx1"/>
                </a:solidFill>
                <a:latin typeface="Segoe Script" pitchFamily="34" charset="0"/>
              </a:rPr>
              <a:t>А около 3% (0,3л) воды образуется в результата биохимических процессов в самом организме.</a:t>
            </a:r>
            <a:br>
              <a:rPr lang="ru-RU" sz="1600" dirty="0">
                <a:solidFill>
                  <a:schemeClr val="tx1"/>
                </a:solidFill>
                <a:latin typeface="Segoe Script" pitchFamily="34" charset="0"/>
              </a:rPr>
            </a:br>
            <a:r>
              <a:rPr lang="ru-RU" sz="1600" dirty="0">
                <a:solidFill>
                  <a:schemeClr val="tx1"/>
                </a:solidFill>
                <a:latin typeface="Segoe Script" pitchFamily="34" charset="0"/>
              </a:rPr>
              <a:t>По некоторым оценкам за 60 лет жизни человек выпивает около 50т воды – целую цистерну!</a:t>
            </a: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a:stretch>
            <a:fillRect/>
          </a:stretch>
        </p:blipFill>
        <p:spPr>
          <a:xfrm>
            <a:off x="228600" y="190500"/>
            <a:ext cx="2255838" cy="5974804"/>
          </a:xfrm>
        </p:spPr>
      </p:pic>
      <p:sp>
        <p:nvSpPr>
          <p:cNvPr id="4" name="Заголовок 3"/>
          <p:cNvSpPr>
            <a:spLocks noGrp="1"/>
          </p:cNvSpPr>
          <p:nvPr>
            <p:ph type="title"/>
          </p:nvPr>
        </p:nvSpPr>
        <p:spPr>
          <a:xfrm>
            <a:off x="2627784" y="260648"/>
            <a:ext cx="6120680" cy="5976664"/>
          </a:xfrm>
        </p:spPr>
        <p:txBody>
          <a:bodyPr/>
          <a:lstStyle/>
          <a:p>
            <a:pPr algn="just" eaLnBrk="1" fontAlgn="auto" hangingPunct="1">
              <a:spcAft>
                <a:spcPts val="0"/>
              </a:spcAft>
              <a:defRPr/>
            </a:pPr>
            <a:r>
              <a:rPr lang="ru-RU" sz="2200" dirty="0" smtClean="0">
                <a:solidFill>
                  <a:schemeClr val="tx1"/>
                </a:solidFill>
                <a:latin typeface="Segoe Script" pitchFamily="34" charset="0"/>
              </a:rPr>
              <a:t>Если </a:t>
            </a:r>
            <a:r>
              <a:rPr lang="ru-RU" sz="2200" dirty="0">
                <a:solidFill>
                  <a:schemeClr val="tx1"/>
                </a:solidFill>
                <a:latin typeface="Segoe Script" pitchFamily="34" charset="0"/>
              </a:rPr>
              <a:t>организм получает достаточное количество воды, то человек становится более энергичным и выносливым. Ему проще контролировать свой вес, поскольку улучшается пищеварение, а когда вас тянет перекусить, часто достаточно бывает просто попить воды, чтобы снизить аппетит. Симптомами обезвоживания организма являются сухая кожа (может сопровождаться зудом), усталость, плохая концентрация внимания, головные боли, повышение давления, плохая работа почек, сухой кашель, боли в спине и суставах.</a:t>
            </a: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Текст 1"/>
          <p:cNvSpPr>
            <a:spLocks noGrp="1"/>
          </p:cNvSpPr>
          <p:nvPr>
            <p:ph type="body" sz="half" idx="2"/>
          </p:nvPr>
        </p:nvSpPr>
        <p:spPr>
          <a:xfrm>
            <a:off x="395288" y="5084763"/>
            <a:ext cx="8064500" cy="1657350"/>
          </a:xfrm>
        </p:spPr>
        <p:txBody>
          <a:bodyPr/>
          <a:lstStyle/>
          <a:p>
            <a:pPr marR="0" algn="just" eaLnBrk="1" hangingPunct="1"/>
            <a:r>
              <a:rPr lang="ru-RU" sz="1700" smtClean="0">
                <a:latin typeface="Segoe Script" pitchFamily="34" charset="0"/>
              </a:rPr>
              <a:t>Здоровый человек не должен ограничивать себя в питье, но гораздо полезнее пить часто и понемногу. Вредно выпивать сразу много жидкости, так как вся жидкость всасывается в кровь, и, пока ее излишек не будет выведен из организма почками, сердце получает излишнюю нагрузку.</a:t>
            </a:r>
          </a:p>
        </p:txBody>
      </p:sp>
      <p:sp>
        <p:nvSpPr>
          <p:cNvPr id="4" name="Заголовок 3"/>
          <p:cNvSpPr>
            <a:spLocks noGrp="1"/>
          </p:cNvSpPr>
          <p:nvPr>
            <p:ph type="title"/>
          </p:nvPr>
        </p:nvSpPr>
        <p:spPr>
          <a:xfrm>
            <a:off x="3635896" y="188640"/>
            <a:ext cx="5256584" cy="4752528"/>
          </a:xfrm>
        </p:spPr>
        <p:txBody>
          <a:bodyPr>
            <a:noAutofit/>
          </a:bodyPr>
          <a:lstStyle/>
          <a:p>
            <a:pPr algn="just" eaLnBrk="1" fontAlgn="auto" hangingPunct="1">
              <a:spcAft>
                <a:spcPts val="0"/>
              </a:spcAft>
              <a:defRPr/>
            </a:pPr>
            <a:r>
              <a:rPr lang="ru-RU" sz="1700" dirty="0">
                <a:solidFill>
                  <a:schemeClr val="tx1"/>
                </a:solidFill>
                <a:latin typeface="Segoe Script" pitchFamily="34" charset="0"/>
              </a:rPr>
              <a:t>Исследованиями ученых уже доказано, что употребление достаточного количества воды может свести к минимуму боли в спине, мигрени, ревматические боли, а также понижение уровня холестерина в крови и кровяного давления, уменьшая тем самым вероятность сердечного приступа. Потребление достаточного количества воды — это один из лучших способов предотвратить образование камней в почках. Так как вода не содержит солей, жира, холестерина и кофеина, то, соответственно, она по-другому выводится из организма. Регулярное потребление воды улучшает мышление и координационные действия мозга</a:t>
            </a:r>
          </a:p>
        </p:txBody>
      </p:sp>
      <p:pic>
        <p:nvPicPr>
          <p:cNvPr id="7" name="Рисунок 6"/>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a:stretch>
            <a:fillRect/>
          </a:stretch>
        </p:blipFill>
        <p:spPr>
          <a:xfrm>
            <a:off x="228600" y="190500"/>
            <a:ext cx="3048000" cy="4387850"/>
          </a:xfrm>
        </p:spPr>
      </p:pic>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Текст 1"/>
          <p:cNvSpPr>
            <a:spLocks noGrp="1"/>
          </p:cNvSpPr>
          <p:nvPr>
            <p:ph type="body" sz="half" idx="2"/>
          </p:nvPr>
        </p:nvSpPr>
        <p:spPr>
          <a:xfrm>
            <a:off x="4211638" y="188913"/>
            <a:ext cx="4824412" cy="5688012"/>
          </a:xfrm>
        </p:spPr>
        <p:txBody>
          <a:bodyPr/>
          <a:lstStyle/>
          <a:p>
            <a:pPr marR="0" algn="just" eaLnBrk="1" hangingPunct="1"/>
            <a:r>
              <a:rPr lang="ru-RU" sz="2400" smtClean="0">
                <a:latin typeface="Segoe Script" pitchFamily="34" charset="0"/>
              </a:rPr>
              <a:t>Таким образом, можно сделать вывод о том, что роль воды для человека огромна. Сегодня каждый человек может создать для себя условия сохранения бесценного водного баланса путем правильной организации питьевого режима. </a:t>
            </a:r>
          </a:p>
        </p:txBody>
      </p:sp>
      <p:pic>
        <p:nvPicPr>
          <p:cNvPr id="5" name="Рисунок 4"/>
          <p:cNvPicPr>
            <a:picLocks noGrp="1" noChangeAspect="1"/>
          </p:cNvPicPr>
          <p:nvPr>
            <p:ph type="pic" idx="1"/>
          </p:nvPr>
        </p:nvPicPr>
        <p:blipFill rotWithShape="1">
          <a:blip r:embed="rId2" cstate="print">
            <a:extLst>
              <a:ext uri="{28A0092B-C50C-407E-A947-70E740481C1C}">
                <a14:useLocalDpi xmlns:a14="http://schemas.microsoft.com/office/drawing/2010/main" val="0"/>
              </a:ext>
            </a:extLst>
          </a:blip>
          <a:srcRect/>
          <a:stretch/>
        </p:blipFill>
        <p:spPr>
          <a:xfrm>
            <a:off x="228600" y="190500"/>
            <a:ext cx="3695700" cy="5541963"/>
          </a:xfrm>
        </p:spPr>
      </p:pic>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54562"/>
          </a:xfrm>
        </p:spPr>
        <p:txBody>
          <a:bodyPr/>
          <a:lstStyle/>
          <a:p>
            <a:pPr eaLnBrk="1" fontAlgn="auto" hangingPunct="1">
              <a:spcAft>
                <a:spcPts val="0"/>
              </a:spcAft>
              <a:defRPr/>
            </a:pPr>
            <a:r>
              <a:rPr lang="ru-RU" sz="9600" dirty="0" smtClean="0"/>
              <a:t>     </a:t>
            </a:r>
            <a:r>
              <a:rPr lang="ru-RU" sz="9600" i="1" u="sng" dirty="0" smtClean="0">
                <a:latin typeface="Segoe Script" pitchFamily="34" charset="0"/>
              </a:rPr>
              <a:t>Конец!</a:t>
            </a:r>
            <a:endParaRPr lang="ru-RU" sz="9600" i="1" u="sng" dirty="0">
              <a:latin typeface="Segoe Script" pitchFamily="34" charset="0"/>
            </a:endParaRPr>
          </a:p>
        </p:txBody>
      </p:sp>
    </p:spTree>
  </p:cSld>
  <p:clrMapOvr>
    <a:masterClrMapping/>
  </p:clrMapOvr>
  <p:transition spd="slow">
    <p:blinds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105</TotalTime>
  <Words>704</Words>
  <Application>Microsoft Office PowerPoint</Application>
  <PresentationFormat>Экран (4:3)</PresentationFormat>
  <Paragraphs>28</Paragraphs>
  <Slides>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9</vt:i4>
      </vt:variant>
    </vt:vector>
  </HeadingPairs>
  <TitlesOfParts>
    <vt:vector size="17" baseType="lpstr">
      <vt:lpstr>Lucida Sans Unicode</vt:lpstr>
      <vt:lpstr>Arial</vt:lpstr>
      <vt:lpstr>Wingdings 3</vt:lpstr>
      <vt:lpstr>Verdana</vt:lpstr>
      <vt:lpstr>Wingdings 2</vt:lpstr>
      <vt:lpstr>Calibri</vt:lpstr>
      <vt:lpstr>Segoe Script</vt:lpstr>
      <vt:lpstr>Открытая</vt:lpstr>
      <vt:lpstr>Значение воды для человека</vt:lpstr>
      <vt:lpstr>Презентация PowerPoint</vt:lpstr>
      <vt:lpstr>Без пищи человек может прожить около 50-ти дней, если во время голодовки он будет пить пресную воду, без воды он не проживет и неделю - смерть наступит через 5 дней. По данным медицинских экспериментов при потере влаги в размере 6-8% от веса тела человек впадает в полуобморочное состояние, при потере 10% - начинаются галлюцинации, при 12% человек не может восстановиться без специальной медицинской помощи, а при потере 20% наступает неизбежная смерть.</vt:lpstr>
      <vt:lpstr>Обычный человек теряет в день 2-3 литра воды. В жаркую погоду, при высокой влажности, во время занятий спортом расход воды возрастает. Даже благодаря дыханию человек теряет почти пол-литра воды ежедневно.</vt:lpstr>
      <vt:lpstr>А около 3% (0,3л) воды образуется в результата биохимических процессов в самом организме. По некоторым оценкам за 60 лет жизни человек выпивает около 50т воды – целую цистерну!</vt:lpstr>
      <vt:lpstr>Если организм получает достаточное количество воды, то человек становится более энергичным и выносливым. Ему проще контролировать свой вес, поскольку улучшается пищеварение, а когда вас тянет перекусить, часто достаточно бывает просто попить воды, чтобы снизить аппетит. Симптомами обезвоживания организма являются сухая кожа (может сопровождаться зудом), усталость, плохая концентрация внимания, головные боли, повышение давления, плохая работа почек, сухой кашель, боли в спине и суставах.</vt:lpstr>
      <vt:lpstr>Исследованиями ученых уже доказано, что употребление достаточного количества воды может свести к минимуму боли в спине, мигрени, ревматические боли, а также понижение уровня холестерина в крови и кровяного давления, уменьшая тем самым вероятность сердечного приступа. Потребление достаточного количества воды — это один из лучших способов предотвратить образование камней в почках. Так как вода не содержит солей, жира, холестерина и кофеина, то, соответственно, она по-другому выводится из организма. Регулярное потребление воды улучшает мышление и координационные действия мозга</vt:lpstr>
      <vt:lpstr>Презентация PowerPoint</vt:lpstr>
      <vt:lpstr>     Конец!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Значение воды для человека</dc:title>
  <dc:creator>Master</dc:creator>
  <cp:lastModifiedBy>Сергей</cp:lastModifiedBy>
  <cp:revision>12</cp:revision>
  <dcterms:created xsi:type="dcterms:W3CDTF">2010-12-05T13:08:09Z</dcterms:created>
  <dcterms:modified xsi:type="dcterms:W3CDTF">2011-10-03T18:43:12Z</dcterms:modified>
</cp:coreProperties>
</file>