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7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DE83-348C-4F9A-93E3-880B1B4E6E97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EF7F-65FC-476A-915B-D122F0A98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AEE7-0B36-4B29-BB44-26B0ECDD45C0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DAB9-5ADA-45F5-91C7-D70AF37CB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C1FB-54D4-4E63-A2F1-B2F9CA1799D2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D6DE-0F96-4BAB-81EA-6750F91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322A-664E-45F5-BFF5-C14D45A9D991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30D1-F233-475D-9124-7FB535831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CF7D-D5E3-40C4-B96A-1E1F6807D6CC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92E1-F784-48D9-955E-E1A1EBFEF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5602-983F-48AE-B353-D712EAD148FA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B99A-8537-4C76-B88B-03FD275A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5F09-9D1F-4FC6-B010-5E2CED70C3EF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49A7-43AD-4E0C-9834-9904DE52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79F6-244B-4EF3-8B32-96DCEFAC7A22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C9E7-FF66-48F8-A3B2-F41B326FF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1F50-4C6C-4092-8AE1-C39307A28EED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6366-B947-450D-8180-0F321730F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D68D-173F-459D-884B-BB80FAA6F110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6C84-CB44-4555-A0B0-6EED76BB4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0D50-779D-4694-809A-B0852F66E8CF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0ED5-D8BD-43A8-8509-6FFE981EF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CCA717-25BF-45D7-AD2E-4CB253BC1D3B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49D4AF-5E23-4E46-8E6B-E60B12EED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\Photoshop_Blue_Water_016849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sz="7200" b="1" dirty="0" smtClean="0"/>
              <a:t>Презентация на тему ВОДА(физика)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 Пешехонов Александр Олегович ученик 11 а класса МОУСОШ№40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дминистратор\Desktop\1\1195668098__6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9358346" cy="4525963"/>
          </a:xfrm>
        </p:spPr>
        <p:txBody>
          <a:bodyPr/>
          <a:lstStyle/>
          <a:p>
            <a:pPr algn="ctr">
              <a:buNone/>
            </a:pPr>
            <a:r>
              <a:rPr lang="en-US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spc="-15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spc="-15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— протий (Н)1,007825</a:t>
            </a:r>
            <a:endParaRPr lang="en-US" sz="6000" b="1" spc="-15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pc="-15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— дейтерий (D)</a:t>
            </a:r>
            <a:r>
              <a:rPr lang="en-US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2,014102</a:t>
            </a:r>
          </a:p>
          <a:p>
            <a:pPr algn="ctr">
              <a:buNone/>
            </a:pPr>
            <a:r>
              <a:rPr lang="ru-RU" sz="6000" b="1" spc="-15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— тритий</a:t>
            </a:r>
            <a:r>
              <a:rPr lang="en-US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ru-RU" sz="6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3,016049</a:t>
            </a:r>
            <a:endParaRPr lang="ru-RU" sz="60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\0aa24f02dde4049c7e77dbeeecac2c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/>
              <a:t>Ядерная Реакция между атомами дейтерия(тяжелого водорода)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525963"/>
          </a:xfrm>
        </p:spPr>
        <p:txBody>
          <a:bodyPr/>
          <a:lstStyle/>
          <a:p>
            <a:endParaRPr lang="en-US" sz="8800" i="1" dirty="0" smtClean="0"/>
          </a:p>
          <a:p>
            <a:pPr>
              <a:buNone/>
            </a:pPr>
            <a:r>
              <a:rPr lang="en-US" sz="8800" i="1" baseline="30000" dirty="0" smtClean="0"/>
              <a:t> </a:t>
            </a:r>
            <a:r>
              <a:rPr lang="en-US" sz="8800" i="1" dirty="0" smtClean="0"/>
              <a:t>    D</a:t>
            </a:r>
            <a:r>
              <a:rPr lang="en-US" sz="8800" i="1" baseline="30000" dirty="0" smtClean="0"/>
              <a:t>2</a:t>
            </a:r>
            <a:r>
              <a:rPr lang="en-US" sz="8800" i="1" dirty="0" smtClean="0"/>
              <a:t>+D</a:t>
            </a:r>
            <a:r>
              <a:rPr lang="en-US" sz="8800" i="1" baseline="30000" dirty="0" smtClean="0"/>
              <a:t>2</a:t>
            </a:r>
            <a:r>
              <a:rPr lang="en-US" sz="8800" i="1" dirty="0" smtClean="0"/>
              <a:t>=&gt;H</a:t>
            </a:r>
            <a:r>
              <a:rPr lang="en-US" sz="8800" i="1" baseline="30000" dirty="0" smtClean="0"/>
              <a:t>1</a:t>
            </a:r>
            <a:r>
              <a:rPr lang="en-US" sz="8800" i="1" dirty="0" smtClean="0"/>
              <a:t>+T</a:t>
            </a:r>
            <a:r>
              <a:rPr lang="en-US" sz="8800" i="1" baseline="30000" dirty="0" smtClean="0"/>
              <a:t>3</a:t>
            </a:r>
            <a:endParaRPr lang="ru-RU" sz="8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B0F0"/>
                </a:solidFill>
              </a:rPr>
              <a:t>  </a:t>
            </a:r>
            <a:r>
              <a:rPr lang="en-US" sz="6000" dirty="0" smtClean="0">
                <a:solidFill>
                  <a:srgbClr val="00B0F0"/>
                </a:solidFill>
              </a:rPr>
              <a:t>2*2.014102-1.007825-3.016049=0.004330</a:t>
            </a:r>
            <a:r>
              <a:rPr lang="ru-RU" sz="6000" dirty="0" err="1" smtClean="0">
                <a:solidFill>
                  <a:srgbClr val="00B0F0"/>
                </a:solidFill>
              </a:rPr>
              <a:t>а.е.м</a:t>
            </a:r>
            <a:r>
              <a:rPr lang="ru-RU" sz="6000" dirty="0" smtClean="0">
                <a:solidFill>
                  <a:srgbClr val="00B0F0"/>
                </a:solidFill>
              </a:rPr>
              <a:t>.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истратор\Desktop\1\1195667756__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1"/>
            <a:ext cx="6858002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8800" b="1" dirty="0" smtClean="0"/>
              <a:t>Аномалия воды</a:t>
            </a:r>
            <a:endParaRPr lang="ru-RU" sz="8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>
              <a:buNone/>
            </a:pPr>
            <a:r>
              <a:rPr lang="ru-RU" sz="4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природные материалы расширяются при нагревании и сжимаются при охлаждении. Единственным исключением из этого правила является вода. Это уникальное ее свойство называется аномалией воды. Вода имеет наибольшую плотность при +4 °C, при которой 1 дм3 = 1 л имеет массу 1 кг.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1\Nature_Beach_Cold_water_016873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46173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\0aa24f02dde4049c7e77dbeeecac2c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r>
              <a:rPr lang="ru-RU" b="1" dirty="0" smtClean="0"/>
              <a:t>При плавлении льда образуются крупные сложные молекулы воды. Они сохраняют остатки кристаллической структуры льда и растворены в обычной низкомолекулярной воде.</a:t>
            </a:r>
            <a:endParaRPr lang="ru-RU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214686"/>
            <a:ext cx="5572164" cy="343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ЧТО ДОЛЖНО БЫТЬ ЛЕГЧЕ - ВОДА ИЛИ ЛЁД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1\u26_3932_wa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50031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Самое необыкновенное вещество в мире</a:t>
            </a:r>
            <a:endParaRPr lang="ru-RU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Users\Администратор\Desktop\1\0aa24f02dde4049c7e77dbeeecac2c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49301" y="906445"/>
            <a:ext cx="6858016" cy="3939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</a:t>
            </a:r>
            <a:r>
              <a:rPr lang="en-US" sz="25000" b="1" baseline="-25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</a:t>
            </a:r>
            <a:r>
              <a:rPr lang="en-US" sz="2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O</a:t>
            </a:r>
            <a:endParaRPr lang="ru-RU" sz="25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Администратор\Desktop\1\Nature_Beach_Cold_water_016873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714375" y="17145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7200" b="1" dirty="0" smtClean="0">
                <a:solidFill>
                  <a:srgbClr val="00B0F0"/>
                </a:solidFill>
              </a:rPr>
              <a:t>  </a:t>
            </a:r>
            <a:r>
              <a:rPr lang="ru-RU" sz="7200" b="1" baseline="30000" dirty="0" smtClean="0">
                <a:solidFill>
                  <a:srgbClr val="00B0F0"/>
                </a:solidFill>
              </a:rPr>
              <a:t>1</a:t>
            </a:r>
            <a:r>
              <a:rPr lang="ru-RU" sz="7200" b="1" dirty="0" smtClean="0">
                <a:solidFill>
                  <a:srgbClr val="00B0F0"/>
                </a:solidFill>
              </a:rPr>
              <a:t>H — протий (Н)</a:t>
            </a:r>
            <a:endParaRPr lang="en-US" sz="7200" b="1" dirty="0" smtClean="0">
              <a:solidFill>
                <a:srgbClr val="00B0F0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7200" b="1" dirty="0" smtClean="0">
                <a:solidFill>
                  <a:srgbClr val="00B0F0"/>
                </a:solidFill>
              </a:rPr>
              <a:t>  </a:t>
            </a:r>
            <a:r>
              <a:rPr lang="ru-RU" sz="7200" b="1" baseline="30000" dirty="0" smtClean="0">
                <a:solidFill>
                  <a:srgbClr val="00B0F0"/>
                </a:solidFill>
              </a:rPr>
              <a:t>2</a:t>
            </a:r>
            <a:r>
              <a:rPr lang="ru-RU" sz="7200" b="1" dirty="0" smtClean="0">
                <a:solidFill>
                  <a:srgbClr val="00B0F0"/>
                </a:solidFill>
              </a:rPr>
              <a:t>H — дейтерий (D)</a:t>
            </a:r>
            <a:r>
              <a:rPr lang="en-US" sz="7200" b="1" dirty="0" smtClean="0">
                <a:solidFill>
                  <a:srgbClr val="00B0F0"/>
                </a:solidFill>
              </a:rPr>
              <a:t> </a:t>
            </a:r>
            <a:r>
              <a:rPr lang="ru-RU" sz="7200" b="1" baseline="30000" dirty="0" smtClean="0">
                <a:solidFill>
                  <a:srgbClr val="00B0F0"/>
                </a:solidFill>
              </a:rPr>
              <a:t>3</a:t>
            </a:r>
            <a:r>
              <a:rPr lang="ru-RU" sz="7200" b="1" dirty="0" smtClean="0">
                <a:solidFill>
                  <a:srgbClr val="00B0F0"/>
                </a:solidFill>
              </a:rPr>
              <a:t>H — тритий</a:t>
            </a:r>
            <a:r>
              <a:rPr lang="en-US" sz="7200" b="1" dirty="0" smtClean="0">
                <a:solidFill>
                  <a:srgbClr val="00B0F0"/>
                </a:solidFill>
              </a:rPr>
              <a:t>(T)</a:t>
            </a:r>
            <a:endParaRPr lang="ru-RU" sz="72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дминистратор\Desktop\1\Photoshop_Blue_Water_016849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Доля атомов кислорода в воздухе</a:t>
            </a:r>
            <a:endParaRPr lang="ru-RU" sz="4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387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5" imgW="8230313" imgH="4523624" progId="Excel.Sheet.8">
                  <p:embed/>
                </p:oleObj>
              </mc:Choice>
              <mc:Fallback>
                <p:oleObj r:id="rId5" imgW="8230313" imgH="4523624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 descr="C:\Users\Администратор\Desktop\1\Nature_Beach_Cold_water_016873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470025"/>
          </a:xfrm>
        </p:spPr>
        <p:txBody>
          <a:bodyPr/>
          <a:lstStyle/>
          <a:p>
            <a:r>
              <a:rPr lang="ru-RU" sz="6600" smtClean="0">
                <a:solidFill>
                  <a:schemeClr val="bg1"/>
                </a:solidFill>
              </a:rPr>
              <a:t>Лёгкая вода</a:t>
            </a:r>
          </a:p>
        </p:txBody>
      </p:sp>
      <p:pic>
        <p:nvPicPr>
          <p:cNvPr id="18440" name="Picture 8" descr="18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4748213" cy="3438525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Grp="1"/>
          </p:cNvSpPr>
          <p:nvPr>
            <p:ph type="subTitle" idx="1"/>
          </p:nvPr>
        </p:nvSpPr>
        <p:spPr>
          <a:xfrm>
            <a:off x="-900113" y="3933825"/>
            <a:ext cx="6400801" cy="1752600"/>
          </a:xfrm>
        </p:spPr>
        <p:txBody>
          <a:bodyPr/>
          <a:lstStyle/>
          <a:p>
            <a:r>
              <a:rPr lang="en-US" sz="7200" baseline="30000" smtClean="0">
                <a:solidFill>
                  <a:srgbClr val="33CCFF"/>
                </a:solidFill>
              </a:rPr>
              <a:t>1</a:t>
            </a:r>
            <a:r>
              <a:rPr lang="en-US" sz="7200" smtClean="0">
                <a:solidFill>
                  <a:srgbClr val="33CCFF"/>
                </a:solidFill>
              </a:rPr>
              <a:t>H</a:t>
            </a:r>
            <a:r>
              <a:rPr lang="en-US" sz="7200" baseline="-25000" smtClean="0">
                <a:solidFill>
                  <a:srgbClr val="33CCFF"/>
                </a:solidFill>
              </a:rPr>
              <a:t>2</a:t>
            </a:r>
            <a:r>
              <a:rPr lang="en-US" sz="7200" smtClean="0">
                <a:solidFill>
                  <a:srgbClr val="33CCFF"/>
                </a:solidFill>
              </a:rPr>
              <a:t>0</a:t>
            </a:r>
            <a:r>
              <a:rPr lang="en-US" sz="7200" baseline="30000" smtClean="0">
                <a:solidFill>
                  <a:srgbClr val="33CCFF"/>
                </a:solidFill>
              </a:rPr>
              <a:t>16</a:t>
            </a:r>
            <a:endParaRPr lang="ru-RU" sz="7200" baseline="30000" smtClean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 descr="C:\Users\Администратор\Desktop\1\0aa24f02dde4049c7e77dbeeecac2c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2794000"/>
          </a:xfrm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Arial" charset="0"/>
              </a:rPr>
              <a:t>Тяжёлая вода́</a:t>
            </a: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 (также </a:t>
            </a:r>
            <a:r>
              <a:rPr lang="ru-RU" sz="2000" i="1" smtClean="0">
                <a:solidFill>
                  <a:schemeClr val="bg1"/>
                </a:solidFill>
                <a:latin typeface="Arial" charset="0"/>
              </a:rPr>
              <a:t>оксид дейтерия</a:t>
            </a: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) — обычно этот термин применяется для обозначения тяжёловодородной воды. Тяжёловодородная вода имеет ту же химическую формулу, что и обычная вода, но вместо атомов обычного лёгкого изотопа водорода (протия) содержит два атома тяжёлого изотопа водорода — дейтерия. Формула тяжёловодородной воды обычно записывается как D2O или 2H2O. Внешне тяжёлая вода выглядит как обычная — бесцветная жидкость без вкуса и запаха</a:t>
            </a:r>
            <a:r>
              <a:rPr lang="ru-RU" sz="1400" smtClean="0">
                <a:solidFill>
                  <a:schemeClr val="bg1"/>
                </a:solidFill>
                <a:latin typeface="Arial" charset="0"/>
              </a:rPr>
              <a:t>.</a:t>
            </a:r>
            <a:r>
              <a:rPr lang="ru-RU" sz="1400" smtClean="0"/>
              <a:t> </a:t>
            </a:r>
          </a:p>
        </p:txBody>
      </p:sp>
      <p:pic>
        <p:nvPicPr>
          <p:cNvPr id="17412" name="Picture 4" descr="140px-Water_molecule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284538"/>
            <a:ext cx="2908300" cy="2492375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51225" y="5805488"/>
            <a:ext cx="5692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Молекула оксида дейтерия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C:\Users\Администратор\Desktop\1\u26_3932_wa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33CCFF"/>
                </a:solidFill>
              </a:rPr>
              <a:t>Радиоактивная вода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400" b="1" smtClean="0">
                <a:solidFill>
                  <a:schemeClr val="bg1"/>
                </a:solidFill>
              </a:rPr>
              <a:t>Тритиевая вода</a:t>
            </a:r>
            <a:r>
              <a:rPr lang="ru-RU" sz="3400" smtClean="0">
                <a:solidFill>
                  <a:schemeClr val="bg1"/>
                </a:solidFill>
              </a:rPr>
              <a:t> (сверхтяжелая вода) — вода, в молекулах которой атомы водорода замещены атомами трития. В чистой форме называется окисью трития (T2O или 3H2O) или супертяжелой водой. Из-за собственной радиоактивности, чистый T2O имеет высокую коррозионную активность — при спонтанном превращении трития в </a:t>
            </a:r>
            <a:r>
              <a:rPr lang="en-US" sz="3400" baseline="30000" smtClean="0">
                <a:solidFill>
                  <a:schemeClr val="bg1"/>
                </a:solidFill>
              </a:rPr>
              <a:t>3</a:t>
            </a:r>
            <a:r>
              <a:rPr lang="en-US" sz="3400" smtClean="0">
                <a:solidFill>
                  <a:schemeClr val="bg1"/>
                </a:solidFill>
              </a:rPr>
              <a:t>He</a:t>
            </a:r>
            <a:r>
              <a:rPr lang="ru-RU" sz="3400" smtClean="0">
                <a:solidFill>
                  <a:schemeClr val="bg1"/>
                </a:solidFill>
              </a:rPr>
              <a:t> происходит выделение атомарного кислорода.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истратор\Desktop\1\image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90791"/>
            <a:ext cx="9286908" cy="694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89366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литр </a:t>
            </a:r>
            <a:r>
              <a:rPr lang="ru-RU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воды=</a:t>
            </a:r>
            <a:endParaRPr lang="ru-RU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=100 кг. угля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191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Лист Microsoft Excel 97-2003</vt:lpstr>
      <vt:lpstr>Презентация на тему ВОДА(физика)</vt:lpstr>
      <vt:lpstr>Самое необыкновенное вещество в мире</vt:lpstr>
      <vt:lpstr>Презентация PowerPoint</vt:lpstr>
      <vt:lpstr>Презентация PowerPoint</vt:lpstr>
      <vt:lpstr>Доля атомов кислорода в воздухе</vt:lpstr>
      <vt:lpstr>Лёгкая вода</vt:lpstr>
      <vt:lpstr>Тяжёлая вода́ (также оксид дейтерия) — обычно этот термин применяется для обозначения тяжёловодородной воды. Тяжёловодородная вода имеет ту же химическую формулу, что и обычная вода, но вместо атомов обычного лёгкого изотопа водорода (протия) содержит два атома тяжёлого изотопа водорода — дейтерия. Формула тяжёловодородной воды обычно записывается как D2O или 2H2O. Внешне тяжёлая вода выглядит как обычная — бесцветная жидкость без вкуса и запаха. </vt:lpstr>
      <vt:lpstr>Радиоактивная вода</vt:lpstr>
      <vt:lpstr>Презентация PowerPoint</vt:lpstr>
      <vt:lpstr>Презентация PowerPoint</vt:lpstr>
      <vt:lpstr>Ядерная Реакция между атомами дейтерия(тяжелого водорода)</vt:lpstr>
      <vt:lpstr>Презентация PowerPoint</vt:lpstr>
      <vt:lpstr>Аномалия воды</vt:lpstr>
      <vt:lpstr>Презентация PowerPoint</vt:lpstr>
      <vt:lpstr>Презентация PowerPoint</vt:lpstr>
      <vt:lpstr>ЧТО ДОЛЖНО БЫТЬ ЛЕГЧЕ - ВОДА ИЛИ ЛЁД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Самое необыкновенное вещество в мире</dc:title>
  <dc:creator>Администратор</dc:creator>
  <cp:lastModifiedBy>Сергей</cp:lastModifiedBy>
  <cp:revision>54</cp:revision>
  <dcterms:created xsi:type="dcterms:W3CDTF">2010-12-03T19:34:09Z</dcterms:created>
  <dcterms:modified xsi:type="dcterms:W3CDTF">2011-10-03T18:23:24Z</dcterms:modified>
</cp:coreProperties>
</file>