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</p:sldMasterIdLst>
  <p:notesMasterIdLst>
    <p:notesMasterId r:id="rId23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0A47B-2540-4383-97C5-446C2D8983D5}" type="datetimeFigureOut">
              <a:rPr lang="ru-RU" smtClean="0"/>
              <a:pPr/>
              <a:t>02.08.2005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A2EA1-D5B8-4B6F-B4E5-FCD68D4B4E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A2EA1-D5B8-4B6F-B4E5-FCD68D4B4E2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B5CAC-4C85-47EB-A42D-6A71E9735B01}" type="datetimeFigureOut">
              <a:rPr lang="ru-RU"/>
              <a:pPr>
                <a:defRPr/>
              </a:pPr>
              <a:t>02.08.2005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EC21B-2742-4299-A8B2-9ACAC375F4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96CAD-346D-4682-A3AD-756B0EDDC27C}" type="datetimeFigureOut">
              <a:rPr lang="ru-RU"/>
              <a:pPr>
                <a:defRPr/>
              </a:pPr>
              <a:t>02.08.2005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1151A-3FE5-4698-AB05-1CC8C53EDB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197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97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D6F46-6C3F-4CC7-A808-5D1088C8F043}" type="datetimeFigureOut">
              <a:rPr lang="ru-RU"/>
              <a:pPr>
                <a:defRPr/>
              </a:pPr>
              <a:t>02.08.2005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AC29E-3C5E-4C7E-8D87-2B88921064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30B84-D7FD-4226-8907-94ECA9480E2D}" type="datetimeFigureOut">
              <a:rPr lang="ru-RU"/>
              <a:pPr>
                <a:defRPr/>
              </a:pPr>
              <a:t>02.08.2005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90732-2B1E-4CAE-9D3B-569F4D3811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E9ED2-4159-4F0F-96F6-8C519107CD72}" type="datetimeFigureOut">
              <a:rPr lang="ru-RU"/>
              <a:pPr>
                <a:defRPr/>
              </a:pPr>
              <a:t>02.08.2005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23F46-DB68-4757-9659-8529E5A672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6ADD7-5CF0-4041-B73F-287A92CB6D53}" type="datetimeFigureOut">
              <a:rPr lang="ru-RU"/>
              <a:pPr>
                <a:defRPr/>
              </a:pPr>
              <a:t>02.08.2005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E96A5-5F6C-4121-88F0-2D0345D8F2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3590A-91A1-48FF-9A64-2281A66C69F9}" type="datetimeFigureOut">
              <a:rPr lang="ru-RU"/>
              <a:pPr>
                <a:defRPr/>
              </a:pPr>
              <a:t>02.08.2005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CB5DC-60B1-4B4B-BBBA-25F9835CE9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AE49E-A72A-46CE-93B0-273BC6394FF1}" type="datetimeFigureOut">
              <a:rPr lang="ru-RU"/>
              <a:pPr>
                <a:defRPr/>
              </a:pPr>
              <a:t>02.08.2005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F2C97-A8F1-4CE8-87D3-23A0666566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3BD8B-CB6A-4845-853D-776774C41B5D}" type="datetimeFigureOut">
              <a:rPr lang="ru-RU"/>
              <a:pPr>
                <a:defRPr/>
              </a:pPr>
              <a:t>02.08.2005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73963-1617-40B8-91A6-6E95F2FFF7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1FC6B-1FB0-4769-8928-1229F747AB9B}" type="datetimeFigureOut">
              <a:rPr lang="ru-RU"/>
              <a:pPr>
                <a:defRPr/>
              </a:pPr>
              <a:t>02.08.2005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0DEC9-DE4C-40DA-B6A7-426F4D9450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66579-63AA-477A-BB3D-A2CA944936F3}" type="datetimeFigureOut">
              <a:rPr lang="ru-RU"/>
              <a:pPr>
                <a:defRPr/>
              </a:pPr>
              <a:t>02.08.2005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9555D-AD21-46DB-8F55-60FBD77E14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61F08-EB0B-43E0-BF60-CA032A45FDDF}" type="datetimeFigureOut">
              <a:rPr lang="ru-RU"/>
              <a:pPr>
                <a:defRPr/>
              </a:pPr>
              <a:t>02.08.2005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2ACBD-5828-4594-B2D4-11B0BD87B8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86B50-3BC6-4CB7-9144-8B44631982BF}" type="datetimeFigureOut">
              <a:rPr lang="ru-RU"/>
              <a:pPr>
                <a:defRPr/>
              </a:pPr>
              <a:t>02.08.2005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D8344-0D25-48C0-91D9-0B40F057D5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C7C0E-D044-42BC-B563-D1EADE6347E0}" type="datetimeFigureOut">
              <a:rPr lang="ru-RU"/>
              <a:pPr>
                <a:defRPr/>
              </a:pPr>
              <a:t>02.08.2005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AFDE1-53E0-401B-A00B-DC33280364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197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97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12482-2E47-4B4B-8284-6AB2EA88D34E}" type="datetimeFigureOut">
              <a:rPr lang="ru-RU"/>
              <a:pPr>
                <a:defRPr/>
              </a:pPr>
              <a:t>02.08.2005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99D69-F220-4204-830E-C0F8EF8362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0CD59-6331-4E30-B06B-7C7C38FE725B}" type="datetimeFigureOut">
              <a:rPr lang="ru-RU"/>
              <a:pPr>
                <a:defRPr/>
              </a:pPr>
              <a:t>02.08.2005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643E4-BCBE-41AF-90A3-FB12492154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89DD8-EED4-43FE-892A-40F8769D8BD1}" type="datetimeFigureOut">
              <a:rPr lang="ru-RU"/>
              <a:pPr>
                <a:defRPr/>
              </a:pPr>
              <a:t>02.08.2005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BC586-DB80-46A0-BEA1-ABFA844CEF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1FA86-CA53-422D-8F04-60B2DFDC3B83}" type="datetimeFigureOut">
              <a:rPr lang="ru-RU"/>
              <a:pPr>
                <a:defRPr/>
              </a:pPr>
              <a:t>02.08.2005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51745-661D-48D0-95FE-C7B59FF677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6A78E-5442-4EAD-AC53-7BF26CD83FC9}" type="datetimeFigureOut">
              <a:rPr lang="ru-RU"/>
              <a:pPr>
                <a:defRPr/>
              </a:pPr>
              <a:t>02.08.2005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71171-31AF-44A1-B561-C6950B3F80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5E186-5DCE-4C31-8689-C17A16C7130E}" type="datetimeFigureOut">
              <a:rPr lang="ru-RU"/>
              <a:pPr>
                <a:defRPr/>
              </a:pPr>
              <a:t>02.08.2005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1CC89-915F-410E-B6B3-247AA596A9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4EB41-578D-4152-B907-1D6AA44E90B6}" type="datetimeFigureOut">
              <a:rPr lang="ru-RU"/>
              <a:pPr>
                <a:defRPr/>
              </a:pPr>
              <a:t>02.08.2005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FDD78-4178-4AB5-B5DA-75CCD9008E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C34D1-6915-4209-9C51-9D6F9B9C121B}" type="datetimeFigureOut">
              <a:rPr lang="ru-RU"/>
              <a:pPr>
                <a:defRPr/>
              </a:pPr>
              <a:t>02.08.2005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42CD1-565D-4495-B0E6-CCF98EFDCF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31468-ED33-4E58-B924-98A16F4FD218}" type="datetimeFigureOut">
              <a:rPr lang="ru-RU"/>
              <a:pPr>
                <a:defRPr/>
              </a:pPr>
              <a:t>02.08.2005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9AAC8-9A8B-4520-860D-8040B6586C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2F9F8-2842-49B0-B194-55B5F1E32CBE}" type="datetimeFigureOut">
              <a:rPr lang="ru-RU"/>
              <a:pPr>
                <a:defRPr/>
              </a:pPr>
              <a:t>02.08.2005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D56FF-588B-46EB-A618-29ECE0FEC1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E99FD-5A25-411B-98EE-197BA5BAA757}" type="datetimeFigureOut">
              <a:rPr lang="ru-RU"/>
              <a:pPr>
                <a:defRPr/>
              </a:pPr>
              <a:t>02.08.2005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64B32-8CAE-4441-AF9F-97C2ED8EBA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D2F37-CD5A-4A09-B275-30881A1BD5D9}" type="datetimeFigureOut">
              <a:rPr lang="ru-RU"/>
              <a:pPr>
                <a:defRPr/>
              </a:pPr>
              <a:t>02.08.2005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FA22B-FE46-4C90-85A6-076068D521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197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97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CC78B-CA58-462B-BC1B-CCDF59C33D56}" type="datetimeFigureOut">
              <a:rPr lang="ru-RU"/>
              <a:pPr>
                <a:defRPr/>
              </a:pPr>
              <a:t>02.08.2005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34E2A-7897-4E42-BAC3-D8CE3EE9F7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4E1E3-BD32-4F74-A4E9-6EF3DD36ACD6}" type="datetimeFigureOut">
              <a:rPr lang="ru-RU"/>
              <a:pPr>
                <a:defRPr/>
              </a:pPr>
              <a:t>02.08.2005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CD35F-22E6-4EDC-BB82-0259A39F22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14601-128D-4956-9A86-B843FEA827C0}" type="datetimeFigureOut">
              <a:rPr lang="ru-RU"/>
              <a:pPr>
                <a:defRPr/>
              </a:pPr>
              <a:t>02.08.2005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B8723-9EA5-48B5-A508-AE552A4C18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55A9C-54CC-48A2-AFAB-0B4D2CFE4178}" type="datetimeFigureOut">
              <a:rPr lang="ru-RU"/>
              <a:pPr>
                <a:defRPr/>
              </a:pPr>
              <a:t>02.08.2005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65F49-C195-4998-B39A-4B58C302CF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091BA-7281-4D4E-AEDB-286E04679A69}" type="datetimeFigureOut">
              <a:rPr lang="ru-RU"/>
              <a:pPr>
                <a:defRPr/>
              </a:pPr>
              <a:t>02.08.2005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E042D-32FA-4512-9A82-47659AA71F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D76C5-51E7-4051-84F8-ACF11E4F3C2F}" type="datetimeFigureOut">
              <a:rPr lang="ru-RU"/>
              <a:pPr>
                <a:defRPr/>
              </a:pPr>
              <a:t>02.08.2005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39DDF-9179-4AC3-9C60-C58A592A98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CBBFC-228A-4EA2-8954-55AFD99C19B5}" type="datetimeFigureOut">
              <a:rPr lang="ru-RU"/>
              <a:pPr>
                <a:defRPr/>
              </a:pPr>
              <a:t>02.08.2005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AA653-1FEC-4B10-977D-C175A7910C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17CEF-B8EA-4C53-BDF7-EE6F05533E3D}" type="datetimeFigureOut">
              <a:rPr lang="ru-RU"/>
              <a:pPr>
                <a:defRPr/>
              </a:pPr>
              <a:t>02.08.2005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27A3B-0D6C-435A-B369-EC7CE95181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63851-89D1-490F-82B7-DA885B515207}" type="datetimeFigureOut">
              <a:rPr lang="ru-RU"/>
              <a:pPr>
                <a:defRPr/>
              </a:pPr>
              <a:t>02.08.2005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4F571-F708-4616-9D54-9263C5DADD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97643-BD8C-4512-9141-78052E314360}" type="datetimeFigureOut">
              <a:rPr lang="ru-RU"/>
              <a:pPr>
                <a:defRPr/>
              </a:pPr>
              <a:t>02.08.2005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B3A0A-C878-4082-BD3F-E9117014AA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6A550-65BD-401C-B4F1-142EDCACCA96}" type="datetimeFigureOut">
              <a:rPr lang="ru-RU"/>
              <a:pPr>
                <a:defRPr/>
              </a:pPr>
              <a:t>02.08.2005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FC09A-02E0-4BEE-A00E-7CEF8EB238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CCCC1-8245-476D-A263-A0FC0D5D872A}" type="datetimeFigureOut">
              <a:rPr lang="ru-RU"/>
              <a:pPr>
                <a:defRPr/>
              </a:pPr>
              <a:t>02.08.2005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376B7-1A9B-45FF-BB3F-FF9B15E8F0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197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97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C7CF3-2F8F-4982-B93F-69B36B58351E}" type="datetimeFigureOut">
              <a:rPr lang="ru-RU"/>
              <a:pPr>
                <a:defRPr/>
              </a:pPr>
              <a:t>02.08.2005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C0FAE-7F17-43AE-9E92-A2209935C2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E3980-0F21-4780-8531-7D1291D4841F}" type="datetimeFigureOut">
              <a:rPr lang="ru-RU"/>
              <a:pPr>
                <a:defRPr/>
              </a:pPr>
              <a:t>02.08.2005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BE1D0-7304-4B9C-A109-48B5E561E8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C8739-A804-4045-9CED-0B141848AFAD}" type="datetimeFigureOut">
              <a:rPr lang="ru-RU"/>
              <a:pPr>
                <a:defRPr/>
              </a:pPr>
              <a:t>02.08.2005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9A11E-C633-4322-9955-6FB9CE1F7E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857EA-2D1F-4FEE-8B26-C1EA8840E27C}" type="datetimeFigureOut">
              <a:rPr lang="ru-RU"/>
              <a:pPr>
                <a:defRPr/>
              </a:pPr>
              <a:t>02.08.2005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E5583-8CBF-471A-8FEB-49E82C662C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80540-70DA-4680-925E-864301BE17B1}" type="datetimeFigureOut">
              <a:rPr lang="ru-RU"/>
              <a:pPr>
                <a:defRPr/>
              </a:pPr>
              <a:t>02.08.2005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6D567-8655-45BE-8659-A3F57DA0BD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DD9E3-82EC-4CE8-BE98-1971CFE2EA48}" type="datetimeFigureOut">
              <a:rPr lang="ru-RU"/>
              <a:pPr>
                <a:defRPr/>
              </a:pPr>
              <a:t>02.08.2005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0FC5A-7672-44A0-8A4D-25A0059206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132A0-D45A-4CB6-A4AE-B15C36C1CC3A}" type="datetimeFigureOut">
              <a:rPr lang="ru-RU"/>
              <a:pPr>
                <a:defRPr/>
              </a:pPr>
              <a:t>02.08.2005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E2730-170A-4763-BDCC-D0F4D3B0A4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2D696-1C03-4F0F-8B85-15314BDC78A0}" type="datetimeFigureOut">
              <a:rPr lang="ru-RU"/>
              <a:pPr>
                <a:defRPr/>
              </a:pPr>
              <a:t>02.08.2005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B719F-454D-4ABB-9880-5BFDA739A3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BF6A6-4B1E-4D68-B913-A1C2FCE54BF8}" type="datetimeFigureOut">
              <a:rPr lang="ru-RU"/>
              <a:pPr>
                <a:defRPr/>
              </a:pPr>
              <a:t>02.08.2005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D89E9-6454-4E2F-9625-D18B6AA20F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5E7FF-4A44-4DBB-A6F1-8A3690C96B1D}" type="datetimeFigureOut">
              <a:rPr lang="ru-RU"/>
              <a:pPr>
                <a:defRPr/>
              </a:pPr>
              <a:t>02.08.2005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2A22C-2864-4AFB-BB94-477705C039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77AE5-678C-4157-B5A7-6F3C5330037D}" type="datetimeFigureOut">
              <a:rPr lang="ru-RU"/>
              <a:pPr>
                <a:defRPr/>
              </a:pPr>
              <a:t>02.08.2005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35EFC-B753-44B2-810F-E4FEB04667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A3DC8-8777-4386-A978-382A52B67503}" type="datetimeFigureOut">
              <a:rPr lang="ru-RU"/>
              <a:pPr>
                <a:defRPr/>
              </a:pPr>
              <a:t>02.08.2005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FECB7-BC7A-4F81-AE6F-E9C0E75CD1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197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97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70D2B-F1BF-4DD5-9469-ED80B794E666}" type="datetimeFigureOut">
              <a:rPr lang="ru-RU"/>
              <a:pPr>
                <a:defRPr/>
              </a:pPr>
              <a:t>02.08.2005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27E5E-3125-4294-9862-2101DBFC6E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6F2EA-F4D6-4E76-B5F8-DE0A19ABB1E6}" type="datetimeFigureOut">
              <a:rPr lang="ru-RU"/>
              <a:pPr>
                <a:defRPr/>
              </a:pPr>
              <a:t>02.08.2005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344B9-846B-4414-BA52-9F57C88528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1E655-11CB-4509-85B5-25B15261D5D5}" type="datetimeFigureOut">
              <a:rPr lang="ru-RU"/>
              <a:pPr>
                <a:defRPr/>
              </a:pPr>
              <a:t>02.08.2005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78C07-439E-440C-847A-990056F79D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3F5E0-3239-4A1D-BA2C-D36497A8992D}" type="datetimeFigureOut">
              <a:rPr lang="ru-RU"/>
              <a:pPr>
                <a:defRPr/>
              </a:pPr>
              <a:t>02.08.2005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ED755-D6D5-451D-9A14-1F05DBBF26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60292-D118-49EF-919D-6066EE0C57CF}" type="datetimeFigureOut">
              <a:rPr lang="ru-RU"/>
              <a:pPr>
                <a:defRPr/>
              </a:pPr>
              <a:t>02.08.2005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B6F71-8E84-4959-8EDC-78DA922EC7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5332F-4E87-4FC5-98D5-24921D67DA49}" type="datetimeFigureOut">
              <a:rPr lang="ru-RU"/>
              <a:pPr>
                <a:defRPr/>
              </a:pPr>
              <a:t>02.08.2005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6FA8D-B3E4-4C4B-9C11-7D69F18FAC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1D85B-E438-44E3-9664-06B62ED70F80}" type="datetimeFigureOut">
              <a:rPr lang="ru-RU"/>
              <a:pPr>
                <a:defRPr/>
              </a:pPr>
              <a:t>02.08.2005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379E2-84A7-47C5-AFC9-83B4FCCA20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7399C-DD7E-452E-BD48-F57C0ECC186E}" type="datetimeFigureOut">
              <a:rPr lang="ru-RU"/>
              <a:pPr>
                <a:defRPr/>
              </a:pPr>
              <a:t>02.08.2005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8D90F-7420-425C-B850-2CFDDF9AAF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CBE70-C64E-4795-9414-47D07477EC4C}" type="datetimeFigureOut">
              <a:rPr lang="ru-RU"/>
              <a:pPr>
                <a:defRPr/>
              </a:pPr>
              <a:t>02.08.2005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428B0-3874-4B69-89DA-258DDE2E2C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8457D-1BF2-427C-A0E0-65D71D68679D}" type="datetimeFigureOut">
              <a:rPr lang="ru-RU"/>
              <a:pPr>
                <a:defRPr/>
              </a:pPr>
              <a:t>02.08.2005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067E5-CF82-421C-B72B-37D436AA79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1066B-4F2B-46D5-B10A-BAED280E1EA1}" type="datetimeFigureOut">
              <a:rPr lang="ru-RU"/>
              <a:pPr>
                <a:defRPr/>
              </a:pPr>
              <a:t>02.08.2005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77271-D600-436E-8145-1A10DD42DB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72FDB-78C1-4A24-83DE-F07B90EAA963}" type="datetimeFigureOut">
              <a:rPr lang="ru-RU"/>
              <a:pPr>
                <a:defRPr/>
              </a:pPr>
              <a:t>02.08.2005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363E0-1937-4B5D-BE03-A628FA9A5A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197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97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20218-ADBE-4A72-B3CF-FD8052FB1E9C}" type="datetimeFigureOut">
              <a:rPr lang="ru-RU"/>
              <a:pPr>
                <a:defRPr/>
              </a:pPr>
              <a:t>02.08.2005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DB781-10F1-4C6D-A88E-9BAAB6DED3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A7D7E-E9F6-4451-B5BE-900065EC2AAE}" type="datetimeFigureOut">
              <a:rPr lang="ru-RU"/>
              <a:pPr>
                <a:defRPr/>
              </a:pPr>
              <a:t>02.08.2005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56A85-5FC9-41C0-AE74-D78AC3B726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00CCC-1C58-465A-9324-03DE7B91450D}" type="datetimeFigureOut">
              <a:rPr lang="ru-RU"/>
              <a:pPr>
                <a:defRPr/>
              </a:pPr>
              <a:t>02.08.2005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0CB82-77E2-4343-AB77-968A879961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12C35-97FF-4179-9F27-78091A994ACB}" type="datetimeFigureOut">
              <a:rPr lang="ru-RU"/>
              <a:pPr>
                <a:defRPr/>
              </a:pPr>
              <a:t>02.08.2005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A1279-D4A7-4EF3-9B1C-6ED5B3EC63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F1D72-9A79-427A-983D-2A42F1323627}" type="datetimeFigureOut">
              <a:rPr lang="ru-RU"/>
              <a:pPr>
                <a:defRPr/>
              </a:pPr>
              <a:t>02.08.2005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DEBDC-64F6-4C4C-8C22-6914000B4C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65C2C-FA73-455E-BA18-D928FFDD1F80}" type="datetimeFigureOut">
              <a:rPr lang="ru-RU"/>
              <a:pPr>
                <a:defRPr/>
              </a:pPr>
              <a:t>02.08.2005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8612A-39BF-44FF-B011-5C3CF70D3E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A1332-D8FA-44BF-B68C-B613E0BB0434}" type="datetimeFigureOut">
              <a:rPr lang="ru-RU"/>
              <a:pPr>
                <a:defRPr/>
              </a:pPr>
              <a:t>02.08.2005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3657C-D1B7-4F67-BC1C-C67E37AABA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AB0BF-864D-439B-94F4-F1D795500F9E}" type="datetimeFigureOut">
              <a:rPr lang="ru-RU"/>
              <a:pPr>
                <a:defRPr/>
              </a:pPr>
              <a:t>02.08.2005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456D6-B96A-4A7F-9937-994AA1A56E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26CE3-DC4E-423A-AC5E-1F3B1351CD2F}" type="datetimeFigureOut">
              <a:rPr lang="ru-RU"/>
              <a:pPr>
                <a:defRPr/>
              </a:pPr>
              <a:t>02.08.2005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80592-F80C-417E-A120-E31EE980D8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FB89F-9BFA-4F5D-988C-25D95E54A4BC}" type="datetimeFigureOut">
              <a:rPr lang="ru-RU"/>
              <a:pPr>
                <a:defRPr/>
              </a:pPr>
              <a:t>02.08.2005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D6865-3CCE-4D5E-B050-D61C616EFB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96763-C0CA-4919-9DE0-BB5AAE6AB303}" type="datetimeFigureOut">
              <a:rPr lang="ru-RU"/>
              <a:pPr>
                <a:defRPr/>
              </a:pPr>
              <a:t>02.08.2005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EA062-F742-47FD-B154-FFACA4F75C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83E6D-ABBF-40C6-A31E-451D5D89CA31}" type="datetimeFigureOut">
              <a:rPr lang="ru-RU"/>
              <a:pPr>
                <a:defRPr/>
              </a:pPr>
              <a:t>02.08.2005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D3242-621D-41F1-8F85-FED001CBCA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197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97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D7541-A3CC-482A-B942-159C01AD7B29}" type="datetimeFigureOut">
              <a:rPr lang="ru-RU"/>
              <a:pPr>
                <a:defRPr/>
              </a:pPr>
              <a:t>02.08.2005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AB1CC-8363-4C7F-97FD-06D01D203F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94D49-DBB2-4159-8182-62B43B32AE70}" type="datetimeFigureOut">
              <a:rPr lang="ru-RU"/>
              <a:pPr>
                <a:defRPr/>
              </a:pPr>
              <a:t>02.08.2005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DDA1B-9826-4E69-ADDE-8F7467213D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F74FA-D5CC-4154-93D8-969EB05261CE}" type="datetimeFigureOut">
              <a:rPr lang="ru-RU"/>
              <a:pPr>
                <a:defRPr/>
              </a:pPr>
              <a:t>02.08.2005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F7ADC-C972-4DDB-A6DD-06B76C34C1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29700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9707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9708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2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75F185F-3FD2-4635-93D2-F930CB1331E8}" type="datetimeFigureOut">
              <a:rPr lang="ru-RU"/>
              <a:pPr>
                <a:defRPr/>
              </a:pPr>
              <a:t>02.08.2005</a:t>
            </a:fld>
            <a:endParaRPr lang="ru-RU"/>
          </a:p>
        </p:txBody>
      </p:sp>
      <p:sp>
        <p:nvSpPr>
          <p:cNvPr id="15" name="Нижний колонтитул 18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26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D256512-2BBF-4AF9-87EE-218F6ABE21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29712" name="Picture 7" descr="гора и вода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>
          <a:solidFill>
            <a:schemeClr val="tx1"/>
          </a:solidFill>
          <a:latin typeface="+mn-lt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5pPr>
      <a:lvl6pPr marL="19192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6pPr>
      <a:lvl7pPr marL="23764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7pPr>
      <a:lvl8pPr marL="28336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8pPr>
      <a:lvl9pPr marL="32908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174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174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330BBDB-B75C-4A58-8514-F8577E2C965E}" type="datetimeFigureOut">
              <a:rPr lang="ru-RU"/>
              <a:pPr>
                <a:defRPr/>
              </a:pPr>
              <a:t>02.08.2005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89435C-A394-4CF8-BFED-AF3521811B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3175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>
          <a:solidFill>
            <a:schemeClr val="tx1"/>
          </a:solidFill>
          <a:latin typeface="+mn-lt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5pPr>
      <a:lvl6pPr marL="19192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6pPr>
      <a:lvl7pPr marL="23764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7pPr>
      <a:lvl8pPr marL="28336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8pPr>
      <a:lvl9pPr marL="32908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32772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32779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2780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F964CD-A972-432B-A951-5CA3F67FEDD2}" type="datetimeFigureOut">
              <a:rPr lang="ru-RU"/>
              <a:pPr>
                <a:defRPr/>
              </a:pPr>
              <a:t>02.08.2005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80EA90-9534-4C66-A1B1-F9C980203A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>
          <a:solidFill>
            <a:schemeClr val="tx1"/>
          </a:solidFill>
          <a:latin typeface="+mn-lt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5pPr>
      <a:lvl6pPr marL="19192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6pPr>
      <a:lvl7pPr marL="23764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7pPr>
      <a:lvl8pPr marL="28336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8pPr>
      <a:lvl9pPr marL="32908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с одним вырезанным скругленным углом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ый треугольник 14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379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379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9" name="Дата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675322-F602-4539-B789-AE7500598C2A}" type="datetimeFigureOut">
              <a:rPr lang="ru-RU"/>
              <a:pPr>
                <a:defRPr/>
              </a:pPr>
              <a:t>02.08.2005</a:t>
            </a:fld>
            <a:endParaRPr lang="ru-RU"/>
          </a:p>
        </p:txBody>
      </p:sp>
      <p:sp>
        <p:nvSpPr>
          <p:cNvPr id="20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7F07F50-578A-4307-B816-21A6FB4E29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>
          <a:solidFill>
            <a:schemeClr val="tx1"/>
          </a:solidFill>
          <a:latin typeface="+mn-lt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5pPr>
      <a:lvl6pPr marL="19192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6pPr>
      <a:lvl7pPr marL="23764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7pPr>
      <a:lvl8pPr marL="28336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8pPr>
      <a:lvl9pPr marL="32908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2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789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06B3505-82EA-454D-9842-0330E5145AC9}" type="datetimeFigureOut">
              <a:rPr lang="ru-RU"/>
              <a:pPr>
                <a:defRPr/>
              </a:pPr>
              <a:t>02.08.2005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809D2FC-5C6F-48E6-A608-5578ECC429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37897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>
          <a:solidFill>
            <a:schemeClr val="tx1"/>
          </a:solidFill>
          <a:latin typeface="+mn-lt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5pPr>
      <a:lvl6pPr marL="19192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6pPr>
      <a:lvl7pPr marL="23764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7pPr>
      <a:lvl8pPr marL="28336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8pPr>
      <a:lvl9pPr marL="32908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38916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38923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8924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58B7E1-7025-4BD9-B72E-49A8E31F0A62}" type="datetimeFigureOut">
              <a:rPr lang="ru-RU"/>
              <a:pPr>
                <a:defRPr/>
              </a:pPr>
              <a:t>02.08.2005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6A50DF-FFD6-4C71-8A1B-5658D83C1E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>
          <a:solidFill>
            <a:schemeClr val="tx1"/>
          </a:solidFill>
          <a:latin typeface="+mn-lt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5pPr>
      <a:lvl6pPr marL="19192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6pPr>
      <a:lvl7pPr marL="23764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7pPr>
      <a:lvl8pPr marL="28336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8pPr>
      <a:lvl9pPr marL="32908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с одним вырезанным скругленным углом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ый треугольник 14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9942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994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9" name="Дата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5BAF4D4-BEB4-47EF-A91A-123C3B6D1E54}" type="datetimeFigureOut">
              <a:rPr lang="ru-RU"/>
              <a:pPr>
                <a:defRPr/>
              </a:pPr>
              <a:t>02.08.2005</a:t>
            </a:fld>
            <a:endParaRPr lang="ru-RU"/>
          </a:p>
        </p:txBody>
      </p:sp>
      <p:sp>
        <p:nvSpPr>
          <p:cNvPr id="20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FBA5E41-A0C3-468E-AC42-796F6D40A9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>
          <a:solidFill>
            <a:schemeClr val="tx1"/>
          </a:solidFill>
          <a:latin typeface="+mn-lt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5pPr>
      <a:lvl6pPr marL="19192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6pPr>
      <a:lvl7pPr marL="23764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7pPr>
      <a:lvl8pPr marL="28336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8pPr>
      <a:lvl9pPr marL="32908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онсай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857364"/>
            <a:ext cx="3749997" cy="264795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57752" y="2143116"/>
            <a:ext cx="371005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Значение воды</a:t>
            </a:r>
          </a:p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для растений,</a:t>
            </a:r>
          </a:p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животных</a:t>
            </a:r>
          </a:p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</a:t>
            </a:r>
            <a:r>
              <a:rPr lang="ru-RU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человека</a:t>
            </a:r>
            <a:endParaRPr lang="ru-RU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0100" y="5000636"/>
            <a:ext cx="4484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Составил:</a:t>
            </a:r>
          </a:p>
          <a:p>
            <a:r>
              <a:rPr lang="ru-RU" dirty="0" smtClean="0"/>
              <a:t>Ученик 7 «А» класса Сарычев Дмитрий.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5 </a:t>
            </a:r>
            <a:r>
              <a:rPr lang="ru-RU" dirty="0" smtClean="0"/>
              <a:t>декабря 2010</a:t>
            </a:r>
            <a:endParaRPr lang="ru-RU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071688"/>
            <a:ext cx="3960813" cy="45259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>
                <a:latin typeface="Calibri" pitchFamily="34" charset="0"/>
              </a:rPr>
              <a:t>Живые организмы потребляют большое количество воды. Так, посчитано, что для получения 1 тонны пшеницы нужно около 1500 тонн воды, 1 тонны хлопчатника – 10000 тонн воды. Человеку для нормальной жизнедеятельности требуется в день в среднем 2 литра питьевой воды.</a:t>
            </a:r>
          </a:p>
        </p:txBody>
      </p:sp>
      <p:pic>
        <p:nvPicPr>
          <p:cNvPr id="11267" name="Picture 4" descr="пшениц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4950" y="188913"/>
            <a:ext cx="4919663" cy="368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хлопчатни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52888" y="1916113"/>
            <a:ext cx="4932362" cy="321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минерал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57650" y="2997200"/>
            <a:ext cx="4921250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245100" y="3068638"/>
            <a:ext cx="3898900" cy="33131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>
                <a:latin typeface="Calibri" pitchFamily="34" charset="0"/>
              </a:rPr>
              <a:t>Кроме того, люди используют воду для бытовых нужд, как источник энергии, как средство для передвижения, в сельском хозяйстве, для поддержания здоровья( «Солнце, воздух и вода – наши лучшие друзья!»</a:t>
            </a:r>
          </a:p>
        </p:txBody>
      </p:sp>
      <p:pic>
        <p:nvPicPr>
          <p:cNvPr id="12291" name="Picture 4" descr="стир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60350"/>
            <a:ext cx="43719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ГЭ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341438"/>
            <a:ext cx="4784725" cy="358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теплоход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2276475"/>
            <a:ext cx="4818062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 descr="дождевальна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2636838"/>
            <a:ext cx="4824412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8" descr="купание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3357563"/>
            <a:ext cx="4824412" cy="320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Волг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519113" y="5546725"/>
            <a:ext cx="1581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Река Волга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Байка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12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3751263" y="6211888"/>
            <a:ext cx="1973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Озеро Байкал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Ниагарск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5919788" y="5762625"/>
            <a:ext cx="287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Calibri" pitchFamily="34" charset="0"/>
              </a:rPr>
              <a:t>Ниагарский водопад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фонта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800" y="0"/>
            <a:ext cx="8316913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0034" y="1571612"/>
            <a:ext cx="8075613" cy="38052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4000" dirty="0">
                <a:latin typeface="Calibri" pitchFamily="34" charset="0"/>
              </a:rPr>
              <a:t>Вода играет важную роль в жизни живых организмов. Для многих растений и животных она является средой обитания, источником пищи и кислорода, да и сами живые организмы могут содержать до 99% воды.</a:t>
            </a:r>
          </a:p>
          <a:p>
            <a:endParaRPr lang="ru-RU" sz="40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676900" y="1844675"/>
            <a:ext cx="3467100" cy="32686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dirty="0">
                <a:latin typeface="Calibri" pitchFamily="34" charset="0"/>
              </a:rPr>
              <a:t>Кровь человека и других животных близка по составу к морской воде и </a:t>
            </a:r>
            <a:r>
              <a:rPr lang="ru-RU" sz="2400" dirty="0" smtClean="0">
                <a:latin typeface="Calibri" pitchFamily="34" charset="0"/>
              </a:rPr>
              <a:t>разноси</a:t>
            </a:r>
            <a:r>
              <a:rPr lang="ru-RU" sz="2400" dirty="0" smtClean="0">
                <a:latin typeface="Calibri" pitchFamily="34" charset="0"/>
              </a:rPr>
              <a:t>т</a:t>
            </a:r>
            <a:r>
              <a:rPr lang="ru-RU" sz="2400" dirty="0" smtClean="0">
                <a:latin typeface="Calibri" pitchFamily="34" charset="0"/>
              </a:rPr>
              <a:t> </a:t>
            </a:r>
            <a:r>
              <a:rPr lang="ru-RU" sz="2400" dirty="0">
                <a:latin typeface="Calibri" pitchFamily="34" charset="0"/>
              </a:rPr>
              <a:t>по всему организму питательные вещества.</a:t>
            </a:r>
          </a:p>
        </p:txBody>
      </p:sp>
      <p:pic>
        <p:nvPicPr>
          <p:cNvPr id="4099" name="Picture 5" descr="Кровеносная систе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60350"/>
            <a:ext cx="314325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6" descr="кров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2924175"/>
            <a:ext cx="2735262" cy="341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72066" y="2214554"/>
            <a:ext cx="3600450" cy="3617912"/>
          </a:xfrm>
        </p:spPr>
        <p:txBody>
          <a:bodyPr/>
          <a:lstStyle/>
          <a:p>
            <a:r>
              <a:rPr lang="ru-RU" dirty="0">
                <a:latin typeface="Calibri" pitchFamily="34" charset="0"/>
              </a:rPr>
              <a:t>Растения тоже получают из почвы минеральные соли в виде водных растворов.</a:t>
            </a:r>
          </a:p>
        </p:txBody>
      </p:sp>
      <p:pic>
        <p:nvPicPr>
          <p:cNvPr id="5123" name="Picture 4" descr="korn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404813"/>
            <a:ext cx="3638550" cy="597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4145" y="1927225"/>
            <a:ext cx="3744913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200" dirty="0">
                <a:latin typeface="Calibri" pitchFamily="34" charset="0"/>
              </a:rPr>
              <a:t>Дышать всё живое может только влажным воздухом. Испаряясь с поверхности кожи животных, человека и через устьица растений, вода выполняет терморегуляторную функцию.</a:t>
            </a:r>
          </a:p>
        </p:txBody>
      </p:sp>
      <p:pic>
        <p:nvPicPr>
          <p:cNvPr id="6147" name="Picture 4" descr="баня"/>
          <p:cNvPicPr>
            <a:picLocks noChangeAspect="1" noChangeArrowheads="1"/>
          </p:cNvPicPr>
          <p:nvPr/>
        </p:nvPicPr>
        <p:blipFill>
          <a:blip r:embed="rId2"/>
          <a:srcRect l="13145" t="-1666" r="8417"/>
          <a:stretch>
            <a:fillRect/>
          </a:stretch>
        </p:blipFill>
        <p:spPr bwMode="auto">
          <a:xfrm>
            <a:off x="5148263" y="333375"/>
            <a:ext cx="360045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5" descr="устиьиц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3500438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89563" y="2565400"/>
            <a:ext cx="3754437" cy="2374900"/>
          </a:xfrm>
        </p:spPr>
        <p:txBody>
          <a:bodyPr/>
          <a:lstStyle/>
          <a:p>
            <a:r>
              <a:rPr lang="ru-RU" sz="2200">
                <a:latin typeface="Calibri" pitchFamily="34" charset="0"/>
              </a:rPr>
              <a:t>С помощью воды вредные и ненужные вещества выводятся из живых организмов.</a:t>
            </a:r>
          </a:p>
        </p:txBody>
      </p:sp>
      <p:pic>
        <p:nvPicPr>
          <p:cNvPr id="7171" name="Picture 4" descr="выделительна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341438"/>
            <a:ext cx="4494212" cy="449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34025" y="1916113"/>
            <a:ext cx="3609975" cy="32734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200">
                <a:latin typeface="Calibri" pitchFamily="34" charset="0"/>
              </a:rPr>
              <a:t>Без воды не может происходить размножение целого ряда растений (водоросли, мхи, папоротники); животных (рыб, земноводных).</a:t>
            </a:r>
          </a:p>
        </p:txBody>
      </p:sp>
      <p:pic>
        <p:nvPicPr>
          <p:cNvPr id="8196" name="Picture 4" descr="водоросл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60350"/>
            <a:ext cx="4802187" cy="360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мх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781050"/>
            <a:ext cx="4752975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папоротник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1125538"/>
            <a:ext cx="4127500" cy="467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 descr="рыбы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2276475"/>
            <a:ext cx="4859337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 descr="икра лягушки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2781300"/>
            <a:ext cx="4992688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16538" y="2420938"/>
            <a:ext cx="3827462" cy="3035300"/>
          </a:xfrm>
        </p:spPr>
        <p:txBody>
          <a:bodyPr/>
          <a:lstStyle/>
          <a:p>
            <a:r>
              <a:rPr lang="ru-RU" sz="2200">
                <a:latin typeface="Calibri" pitchFamily="34" charset="0"/>
              </a:rPr>
              <a:t>С помощью воды набухают и прорастают семена, растения увеличиваются в размерах, наливаются плоды.</a:t>
            </a:r>
          </a:p>
        </p:txBody>
      </p:sp>
      <p:pic>
        <p:nvPicPr>
          <p:cNvPr id="9220" name="Picture 4" descr="прорастание семя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33375"/>
            <a:ext cx="4752975" cy="349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саженец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836613"/>
            <a:ext cx="4022725" cy="536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яблоки на ветк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2924175"/>
            <a:ext cx="4752975" cy="356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98663"/>
            <a:ext cx="3538538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>
                <a:latin typeface="Calibri" pitchFamily="34" charset="0"/>
              </a:rPr>
              <a:t>Зимой растения, укрытые снеговой шубой, не вымерзают, а в водоёмах, покрытых ледяным панцирем, сохраняется жизнь (так как подо льдом температура воды поддерживается на уровне +4</a:t>
            </a:r>
            <a:r>
              <a:rPr lang="en-US" sz="2000">
                <a:latin typeface="Calibri" pitchFamily="34" charset="0"/>
              </a:rPr>
              <a:t>°</a:t>
            </a:r>
            <a:r>
              <a:rPr lang="ru-RU" sz="2000">
                <a:latin typeface="Calibri" pitchFamily="34" charset="0"/>
              </a:rPr>
              <a:t>С.</a:t>
            </a:r>
            <a:endParaRPr lang="en-US" sz="2000">
              <a:latin typeface="Calibri" pitchFamily="34" charset="0"/>
            </a:endParaRPr>
          </a:p>
        </p:txBody>
      </p:sp>
      <p:pic>
        <p:nvPicPr>
          <p:cNvPr id="10243" name="Picture 4" descr="сне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738" y="1341438"/>
            <a:ext cx="4818062" cy="385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Поток">
  <a:themeElements>
    <a:clrScheme name="1_Поток 1">
      <a:dk1>
        <a:srgbClr val="04617B"/>
      </a:dk1>
      <a:lt1>
        <a:srgbClr val="FFFFFF"/>
      </a:lt1>
      <a:dk2>
        <a:srgbClr val="000000"/>
      </a:dk2>
      <a:lt2>
        <a:srgbClr val="DBF5F9"/>
      </a:lt2>
      <a:accent1>
        <a:srgbClr val="0F6FC6"/>
      </a:accent1>
      <a:accent2>
        <a:srgbClr val="009DD9"/>
      </a:accent2>
      <a:accent3>
        <a:srgbClr val="AAAAAA"/>
      </a:accent3>
      <a:accent4>
        <a:srgbClr val="DADADA"/>
      </a:accent4>
      <a:accent5>
        <a:srgbClr val="AABBDF"/>
      </a:accent5>
      <a:accent6>
        <a:srgbClr val="008EC4"/>
      </a:accent6>
      <a:hlink>
        <a:srgbClr val="E2D700"/>
      </a:hlink>
      <a:folHlink>
        <a:srgbClr val="85DFD0"/>
      </a:folHlink>
    </a:clrScheme>
    <a:fontScheme name="1_Поток">
      <a:majorFont>
        <a:latin typeface="Calibri"/>
        <a:ea typeface=""/>
        <a:cs typeface=""/>
      </a:majorFont>
      <a:minorFont>
        <a:latin typeface="Constant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Поток 1">
        <a:dk1>
          <a:srgbClr val="04617B"/>
        </a:dk1>
        <a:lt1>
          <a:srgbClr val="FFFFFF"/>
        </a:lt1>
        <a:dk2>
          <a:srgbClr val="000000"/>
        </a:dk2>
        <a:lt2>
          <a:srgbClr val="DBF5F9"/>
        </a:lt2>
        <a:accent1>
          <a:srgbClr val="0F6FC6"/>
        </a:accent1>
        <a:accent2>
          <a:srgbClr val="009DD9"/>
        </a:accent2>
        <a:accent3>
          <a:srgbClr val="AAAAAA"/>
        </a:accent3>
        <a:accent4>
          <a:srgbClr val="DADADA"/>
        </a:accent4>
        <a:accent5>
          <a:srgbClr val="AABBDF"/>
        </a:accent5>
        <a:accent6>
          <a:srgbClr val="008EC4"/>
        </a:accent6>
        <a:hlink>
          <a:srgbClr val="E2D700"/>
        </a:hlink>
        <a:folHlink>
          <a:srgbClr val="85DFD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Поток">
  <a:themeElements>
    <a:clrScheme name="Поток 1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FFFFFF"/>
      </a:accent3>
      <a:accent4>
        <a:srgbClr val="000000"/>
      </a:accent4>
      <a:accent5>
        <a:srgbClr val="AABBDF"/>
      </a:accent5>
      <a:accent6>
        <a:srgbClr val="008EC4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</a:majorFont>
      <a:minorFont>
        <a:latin typeface="Constant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оток 1">
        <a:dk1>
          <a:srgbClr val="000000"/>
        </a:dk1>
        <a:lt1>
          <a:srgbClr val="FFFFFF"/>
        </a:lt1>
        <a:dk2>
          <a:srgbClr val="04617B"/>
        </a:dk2>
        <a:lt2>
          <a:srgbClr val="DBF5F9"/>
        </a:lt2>
        <a:accent1>
          <a:srgbClr val="0F6FC6"/>
        </a:accent1>
        <a:accent2>
          <a:srgbClr val="009DD9"/>
        </a:accent2>
        <a:accent3>
          <a:srgbClr val="FFFFFF"/>
        </a:accent3>
        <a:accent4>
          <a:srgbClr val="000000"/>
        </a:accent4>
        <a:accent5>
          <a:srgbClr val="AABBDF"/>
        </a:accent5>
        <a:accent6>
          <a:srgbClr val="008EC4"/>
        </a:accent6>
        <a:hlink>
          <a:srgbClr val="E2D700"/>
        </a:hlink>
        <a:folHlink>
          <a:srgbClr val="85D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Поток">
  <a:themeElements>
    <a:clrScheme name="2_Поток 1">
      <a:dk1>
        <a:srgbClr val="04617B"/>
      </a:dk1>
      <a:lt1>
        <a:srgbClr val="FFFFFF"/>
      </a:lt1>
      <a:dk2>
        <a:srgbClr val="000000"/>
      </a:dk2>
      <a:lt2>
        <a:srgbClr val="DBF5F9"/>
      </a:lt2>
      <a:accent1>
        <a:srgbClr val="0F6FC6"/>
      </a:accent1>
      <a:accent2>
        <a:srgbClr val="009DD9"/>
      </a:accent2>
      <a:accent3>
        <a:srgbClr val="AAAAAA"/>
      </a:accent3>
      <a:accent4>
        <a:srgbClr val="DADADA"/>
      </a:accent4>
      <a:accent5>
        <a:srgbClr val="AABBDF"/>
      </a:accent5>
      <a:accent6>
        <a:srgbClr val="008EC4"/>
      </a:accent6>
      <a:hlink>
        <a:srgbClr val="E2D700"/>
      </a:hlink>
      <a:folHlink>
        <a:srgbClr val="85DFD0"/>
      </a:folHlink>
    </a:clrScheme>
    <a:fontScheme name="2_Поток">
      <a:majorFont>
        <a:latin typeface="Calibri"/>
        <a:ea typeface=""/>
        <a:cs typeface=""/>
      </a:majorFont>
      <a:minorFont>
        <a:latin typeface="Constant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Поток 1">
        <a:dk1>
          <a:srgbClr val="04617B"/>
        </a:dk1>
        <a:lt1>
          <a:srgbClr val="FFFFFF"/>
        </a:lt1>
        <a:dk2>
          <a:srgbClr val="000000"/>
        </a:dk2>
        <a:lt2>
          <a:srgbClr val="DBF5F9"/>
        </a:lt2>
        <a:accent1>
          <a:srgbClr val="0F6FC6"/>
        </a:accent1>
        <a:accent2>
          <a:srgbClr val="009DD9"/>
        </a:accent2>
        <a:accent3>
          <a:srgbClr val="AAAAAA"/>
        </a:accent3>
        <a:accent4>
          <a:srgbClr val="DADADA"/>
        </a:accent4>
        <a:accent5>
          <a:srgbClr val="AABBDF"/>
        </a:accent5>
        <a:accent6>
          <a:srgbClr val="008EC4"/>
        </a:accent6>
        <a:hlink>
          <a:srgbClr val="E2D700"/>
        </a:hlink>
        <a:folHlink>
          <a:srgbClr val="85DFD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Поток">
  <a:themeElements>
    <a:clrScheme name="3_Поток 1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FFFFFF"/>
      </a:accent3>
      <a:accent4>
        <a:srgbClr val="000000"/>
      </a:accent4>
      <a:accent5>
        <a:srgbClr val="AABBDF"/>
      </a:accent5>
      <a:accent6>
        <a:srgbClr val="008EC4"/>
      </a:accent6>
      <a:hlink>
        <a:srgbClr val="E2D700"/>
      </a:hlink>
      <a:folHlink>
        <a:srgbClr val="85DFD0"/>
      </a:folHlink>
    </a:clrScheme>
    <a:fontScheme name="3_Поток">
      <a:majorFont>
        <a:latin typeface="Calibri"/>
        <a:ea typeface=""/>
        <a:cs typeface=""/>
      </a:majorFont>
      <a:minorFont>
        <a:latin typeface="Constant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Поток 1">
        <a:dk1>
          <a:srgbClr val="000000"/>
        </a:dk1>
        <a:lt1>
          <a:srgbClr val="FFFFFF"/>
        </a:lt1>
        <a:dk2>
          <a:srgbClr val="04617B"/>
        </a:dk2>
        <a:lt2>
          <a:srgbClr val="DBF5F9"/>
        </a:lt2>
        <a:accent1>
          <a:srgbClr val="0F6FC6"/>
        </a:accent1>
        <a:accent2>
          <a:srgbClr val="009DD9"/>
        </a:accent2>
        <a:accent3>
          <a:srgbClr val="FFFFFF"/>
        </a:accent3>
        <a:accent4>
          <a:srgbClr val="000000"/>
        </a:accent4>
        <a:accent5>
          <a:srgbClr val="AABBDF"/>
        </a:accent5>
        <a:accent6>
          <a:srgbClr val="008EC4"/>
        </a:accent6>
        <a:hlink>
          <a:srgbClr val="E2D700"/>
        </a:hlink>
        <a:folHlink>
          <a:srgbClr val="85D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Поток">
  <a:themeElements>
    <a:clrScheme name="4_Поток 1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FFFFFF"/>
      </a:accent3>
      <a:accent4>
        <a:srgbClr val="000000"/>
      </a:accent4>
      <a:accent5>
        <a:srgbClr val="AABBDF"/>
      </a:accent5>
      <a:accent6>
        <a:srgbClr val="008EC4"/>
      </a:accent6>
      <a:hlink>
        <a:srgbClr val="E2D700"/>
      </a:hlink>
      <a:folHlink>
        <a:srgbClr val="85DFD0"/>
      </a:folHlink>
    </a:clrScheme>
    <a:fontScheme name="4_Поток">
      <a:majorFont>
        <a:latin typeface="Calibri"/>
        <a:ea typeface=""/>
        <a:cs typeface=""/>
      </a:majorFont>
      <a:minorFont>
        <a:latin typeface="Constant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Поток 1">
        <a:dk1>
          <a:srgbClr val="000000"/>
        </a:dk1>
        <a:lt1>
          <a:srgbClr val="FFFFFF"/>
        </a:lt1>
        <a:dk2>
          <a:srgbClr val="04617B"/>
        </a:dk2>
        <a:lt2>
          <a:srgbClr val="DBF5F9"/>
        </a:lt2>
        <a:accent1>
          <a:srgbClr val="0F6FC6"/>
        </a:accent1>
        <a:accent2>
          <a:srgbClr val="009DD9"/>
        </a:accent2>
        <a:accent3>
          <a:srgbClr val="FFFFFF"/>
        </a:accent3>
        <a:accent4>
          <a:srgbClr val="000000"/>
        </a:accent4>
        <a:accent5>
          <a:srgbClr val="AABBDF"/>
        </a:accent5>
        <a:accent6>
          <a:srgbClr val="008EC4"/>
        </a:accent6>
        <a:hlink>
          <a:srgbClr val="E2D700"/>
        </a:hlink>
        <a:folHlink>
          <a:srgbClr val="85D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Поток">
  <a:themeElements>
    <a:clrScheme name="5_Поток 1">
      <a:dk1>
        <a:srgbClr val="04617B"/>
      </a:dk1>
      <a:lt1>
        <a:srgbClr val="FFFFFF"/>
      </a:lt1>
      <a:dk2>
        <a:srgbClr val="000000"/>
      </a:dk2>
      <a:lt2>
        <a:srgbClr val="DBF5F9"/>
      </a:lt2>
      <a:accent1>
        <a:srgbClr val="0F6FC6"/>
      </a:accent1>
      <a:accent2>
        <a:srgbClr val="009DD9"/>
      </a:accent2>
      <a:accent3>
        <a:srgbClr val="AAAAAA"/>
      </a:accent3>
      <a:accent4>
        <a:srgbClr val="DADADA"/>
      </a:accent4>
      <a:accent5>
        <a:srgbClr val="AABBDF"/>
      </a:accent5>
      <a:accent6>
        <a:srgbClr val="008EC4"/>
      </a:accent6>
      <a:hlink>
        <a:srgbClr val="E2D700"/>
      </a:hlink>
      <a:folHlink>
        <a:srgbClr val="85DFD0"/>
      </a:folHlink>
    </a:clrScheme>
    <a:fontScheme name="5_Поток">
      <a:majorFont>
        <a:latin typeface="Calibri"/>
        <a:ea typeface=""/>
        <a:cs typeface=""/>
      </a:majorFont>
      <a:minorFont>
        <a:latin typeface="Constant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Поток 1">
        <a:dk1>
          <a:srgbClr val="04617B"/>
        </a:dk1>
        <a:lt1>
          <a:srgbClr val="FFFFFF"/>
        </a:lt1>
        <a:dk2>
          <a:srgbClr val="000000"/>
        </a:dk2>
        <a:lt2>
          <a:srgbClr val="DBF5F9"/>
        </a:lt2>
        <a:accent1>
          <a:srgbClr val="0F6FC6"/>
        </a:accent1>
        <a:accent2>
          <a:srgbClr val="009DD9"/>
        </a:accent2>
        <a:accent3>
          <a:srgbClr val="AAAAAA"/>
        </a:accent3>
        <a:accent4>
          <a:srgbClr val="DADADA"/>
        </a:accent4>
        <a:accent5>
          <a:srgbClr val="AABBDF"/>
        </a:accent5>
        <a:accent6>
          <a:srgbClr val="008EC4"/>
        </a:accent6>
        <a:hlink>
          <a:srgbClr val="E2D700"/>
        </a:hlink>
        <a:folHlink>
          <a:srgbClr val="85DFD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Поток">
  <a:themeElements>
    <a:clrScheme name="6_Поток 1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FFFFFF"/>
      </a:accent3>
      <a:accent4>
        <a:srgbClr val="000000"/>
      </a:accent4>
      <a:accent5>
        <a:srgbClr val="AABBDF"/>
      </a:accent5>
      <a:accent6>
        <a:srgbClr val="008EC4"/>
      </a:accent6>
      <a:hlink>
        <a:srgbClr val="E2D700"/>
      </a:hlink>
      <a:folHlink>
        <a:srgbClr val="85DFD0"/>
      </a:folHlink>
    </a:clrScheme>
    <a:fontScheme name="6_Поток">
      <a:majorFont>
        <a:latin typeface="Calibri"/>
        <a:ea typeface=""/>
        <a:cs typeface=""/>
      </a:majorFont>
      <a:minorFont>
        <a:latin typeface="Constant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Поток 1">
        <a:dk1>
          <a:srgbClr val="000000"/>
        </a:dk1>
        <a:lt1>
          <a:srgbClr val="FFFFFF"/>
        </a:lt1>
        <a:dk2>
          <a:srgbClr val="04617B"/>
        </a:dk2>
        <a:lt2>
          <a:srgbClr val="DBF5F9"/>
        </a:lt2>
        <a:accent1>
          <a:srgbClr val="0F6FC6"/>
        </a:accent1>
        <a:accent2>
          <a:srgbClr val="009DD9"/>
        </a:accent2>
        <a:accent3>
          <a:srgbClr val="FFFFFF"/>
        </a:accent3>
        <a:accent4>
          <a:srgbClr val="000000"/>
        </a:accent4>
        <a:accent5>
          <a:srgbClr val="AABBDF"/>
        </a:accent5>
        <a:accent6>
          <a:srgbClr val="008EC4"/>
        </a:accent6>
        <a:hlink>
          <a:srgbClr val="E2D700"/>
        </a:hlink>
        <a:folHlink>
          <a:srgbClr val="85D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Значение воды в природе</Template>
  <TotalTime>290</TotalTime>
  <Words>290</Words>
  <Application>Microsoft Office PowerPoint</Application>
  <PresentationFormat>Экран (4:3)</PresentationFormat>
  <Paragraphs>21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1_Поток</vt:lpstr>
      <vt:lpstr>Поток</vt:lpstr>
      <vt:lpstr>2_Поток</vt:lpstr>
      <vt:lpstr>3_Поток</vt:lpstr>
      <vt:lpstr>4_Поток</vt:lpstr>
      <vt:lpstr>5_Поток</vt:lpstr>
      <vt:lpstr>6_Поток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воды в жизни растений, животных и человека</dc:title>
  <dc:creator>user</dc:creator>
  <cp:lastModifiedBy>Admin</cp:lastModifiedBy>
  <cp:revision>17</cp:revision>
  <dcterms:created xsi:type="dcterms:W3CDTF">2010-01-05T17:00:50Z</dcterms:created>
  <dcterms:modified xsi:type="dcterms:W3CDTF">2005-08-01T23:54:16Z</dcterms:modified>
</cp:coreProperties>
</file>