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6" r:id="rId21"/>
    <p:sldId id="275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3990" autoAdjust="0"/>
  </p:normalViewPr>
  <p:slideViewPr>
    <p:cSldViewPr>
      <p:cViewPr varScale="1">
        <p:scale>
          <a:sx n="70" d="100"/>
          <a:sy n="70" d="100"/>
        </p:scale>
        <p:origin x="-5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C8777-8315-44CB-BFCA-5ED5992BB8FD}" type="doc">
      <dgm:prSet loTypeId="urn:microsoft.com/office/officeart/2005/8/layout/hierarchy6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0DF86E-7A0E-4320-89B4-28454377B407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0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Потери в Великой Отечественной Войне</a:t>
          </a:r>
          <a:endParaRPr lang="ru-RU" sz="20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DDA989C9-C39B-4364-8956-FDBE6678F007}" type="parTrans" cxnId="{B97C4688-4B29-4B6D-87BB-CED45B178B6A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0CECB6D1-A3E0-4093-931E-C1B6E770329C}" type="sibTrans" cxnId="{B97C4688-4B29-4B6D-87BB-CED45B178B6A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C7719BCA-9FF4-4056-BE62-5E23EC6DC040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27 млн. человек</a:t>
          </a:r>
          <a:endParaRPr lang="ru-RU" sz="14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03D1BD40-76A4-45EC-BF88-4A8673AF3FFC}" type="parTrans" cxnId="{11FC6D63-97F7-4BF5-9CB7-C4A9EF8AA5C7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83459D26-8E6A-4FA8-B24B-5D207AE2E396}" type="sibTrans" cxnId="{11FC6D63-97F7-4BF5-9CB7-C4A9EF8AA5C7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CF88A96B-CF58-4818-BFCD-1B971F5F3F96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14 млн. чел. потери  в боевых действиях</a:t>
          </a:r>
          <a:endParaRPr lang="ru-RU" sz="14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6B1DA2CC-EF36-4850-8776-75C2EE311DD1}" type="parTrans" cxnId="{1835F920-C7F4-4015-A8FA-758A01D24CAD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F30E8CF8-7C65-4C55-A195-3F6A3F005241}" type="sibTrans" cxnId="{1835F920-C7F4-4015-A8FA-758A01D24CAD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5FE3FA69-DD8C-4483-8C5F-6927D6FAC3BB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13 млн. чел. мирные жители</a:t>
          </a:r>
          <a:endParaRPr lang="ru-RU" sz="14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50621FFA-B718-47B9-BD2C-CF73A1F2A86C}" type="parTrans" cxnId="{C670A1F7-6C90-43A9-BB39-42C4940BDD81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8331E409-6F89-403D-9B89-9E92715A70EC}" type="sibTrans" cxnId="{C670A1F7-6C90-43A9-BB39-42C4940BDD81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49929602-BC2E-4BFB-9309-B1F7D73FE987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Путь к правдивым цифрам</a:t>
          </a:r>
          <a:endParaRPr lang="ru-RU" sz="14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04B5B2B5-159F-4325-82B2-7CFBCF229880}" type="parTrans" cxnId="{C58DA679-9B9C-480A-93A3-9607447414D7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BB306805-A4C5-4723-BE9B-3E969707D4F5}" type="sibTrans" cxnId="{C58DA679-9B9C-480A-93A3-9607447414D7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98B73F9D-446A-4F82-AF68-11E713FCAB05}">
      <dgm:prSet phldrT="[Текст]"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1946 г.  И. В. Сталин  - 7 млн. чел.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1956 г. Н. С. Хрущев – 20 млн. чел.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1985 г. – М. С. Горбачев – </a:t>
          </a:r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27 </a:t>
          </a:r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млн. чел.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1995 г. – Б. Н. Ельцин – 26,6 млн. чел.</a:t>
          </a:r>
        </a:p>
      </dgm:t>
    </dgm:pt>
    <dgm:pt modelId="{0ACEEA37-CD09-42F7-9034-33875B4CA2A6}" type="parTrans" cxnId="{54277817-5494-4820-A0E9-1DC8BE19ABEA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A3C19CD1-301F-4C80-8B06-BFEAD2245BC9}" type="sibTrans" cxnId="{54277817-5494-4820-A0E9-1DC8BE19ABEA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DD063300-06E1-4B5C-A356-3F4D8D29DAE7}">
      <dgm:prSet custT="1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Военные потери Германии – 6,7 млн. чел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Соотношение погибших: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1	:	2</a:t>
          </a:r>
        </a:p>
        <a:p>
          <a:r>
            <a:rPr lang="ru-RU" sz="1400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Германский солдат	Русских солдата</a:t>
          </a:r>
          <a:endParaRPr lang="ru-RU" sz="1400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0DDD4EAA-0CAD-4F9F-91CA-AA600B99748A}" type="parTrans" cxnId="{DD3F97D8-D5EF-4C57-B313-4ACAD63CD11D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5B196343-4B19-4FF7-9179-B11908D758F4}" type="sibTrans" cxnId="{DD3F97D8-D5EF-4C57-B313-4ACAD63CD11D}">
      <dgm:prSet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endParaRPr lang="ru-RU" sz="1400" b="1" cap="none" spc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488CD057-695E-46B9-98BB-66EBA3EA2272}" type="pres">
      <dgm:prSet presAssocID="{2DCC8777-8315-44CB-BFCA-5ED5992BB8F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BA9040-9C80-49A4-AA91-A455506009F4}" type="pres">
      <dgm:prSet presAssocID="{2DCC8777-8315-44CB-BFCA-5ED5992BB8FD}" presName="hierFlow" presStyleCnt="0"/>
      <dgm:spPr/>
    </dgm:pt>
    <dgm:pt modelId="{134EE1C1-3D0C-46D1-B69C-940E5DB68E93}" type="pres">
      <dgm:prSet presAssocID="{2DCC8777-8315-44CB-BFCA-5ED5992BB8F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169196E-569D-4DC5-AA0C-F2B0F2F009BD}" type="pres">
      <dgm:prSet presAssocID="{570DF86E-7A0E-4320-89B4-28454377B407}" presName="Name14" presStyleCnt="0"/>
      <dgm:spPr/>
    </dgm:pt>
    <dgm:pt modelId="{742B7E28-822B-4331-B3BE-24945CC980DF}" type="pres">
      <dgm:prSet presAssocID="{570DF86E-7A0E-4320-89B4-28454377B407}" presName="level1Shape" presStyleLbl="node0" presStyleIdx="0" presStyleCnt="1" custScaleX="2106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739B7F-BD25-4DFB-B2DF-D3DE4EE9D944}" type="pres">
      <dgm:prSet presAssocID="{570DF86E-7A0E-4320-89B4-28454377B407}" presName="hierChild2" presStyleCnt="0"/>
      <dgm:spPr/>
    </dgm:pt>
    <dgm:pt modelId="{116FE297-4E46-4F3B-BB69-0EF18AF1C438}" type="pres">
      <dgm:prSet presAssocID="{03D1BD40-76A4-45EC-BF88-4A8673AF3FFC}" presName="Name19" presStyleLbl="parChTrans1D2" presStyleIdx="0" presStyleCnt="2"/>
      <dgm:spPr/>
      <dgm:t>
        <a:bodyPr/>
        <a:lstStyle/>
        <a:p>
          <a:endParaRPr lang="ru-RU"/>
        </a:p>
      </dgm:t>
    </dgm:pt>
    <dgm:pt modelId="{2BA10687-4C3B-4041-94FA-81402DAF1701}" type="pres">
      <dgm:prSet presAssocID="{C7719BCA-9FF4-4056-BE62-5E23EC6DC040}" presName="Name21" presStyleCnt="0"/>
      <dgm:spPr/>
    </dgm:pt>
    <dgm:pt modelId="{16BB6282-FFEA-44E3-B657-DCCC7A64CD54}" type="pres">
      <dgm:prSet presAssocID="{C7719BCA-9FF4-4056-BE62-5E23EC6DC040}" presName="level2Shape" presStyleLbl="node2" presStyleIdx="0" presStyleCnt="2"/>
      <dgm:spPr/>
      <dgm:t>
        <a:bodyPr/>
        <a:lstStyle/>
        <a:p>
          <a:endParaRPr lang="ru-RU"/>
        </a:p>
      </dgm:t>
    </dgm:pt>
    <dgm:pt modelId="{2350E334-4EE8-41E9-B894-691CF20DA052}" type="pres">
      <dgm:prSet presAssocID="{C7719BCA-9FF4-4056-BE62-5E23EC6DC040}" presName="hierChild3" presStyleCnt="0"/>
      <dgm:spPr/>
    </dgm:pt>
    <dgm:pt modelId="{D5A1A800-08CA-49C4-BEC5-C55F55B833D8}" type="pres">
      <dgm:prSet presAssocID="{6B1DA2CC-EF36-4850-8776-75C2EE311DD1}" presName="Name19" presStyleLbl="parChTrans1D3" presStyleIdx="0" presStyleCnt="3"/>
      <dgm:spPr/>
      <dgm:t>
        <a:bodyPr/>
        <a:lstStyle/>
        <a:p>
          <a:endParaRPr lang="ru-RU"/>
        </a:p>
      </dgm:t>
    </dgm:pt>
    <dgm:pt modelId="{3D62204F-E707-439F-AAC8-11006879D71F}" type="pres">
      <dgm:prSet presAssocID="{CF88A96B-CF58-4818-BFCD-1B971F5F3F96}" presName="Name21" presStyleCnt="0"/>
      <dgm:spPr/>
    </dgm:pt>
    <dgm:pt modelId="{61814F45-812E-4C8D-ADBF-636BFFD99413}" type="pres">
      <dgm:prSet presAssocID="{CF88A96B-CF58-4818-BFCD-1B971F5F3F96}" presName="level2Shape" presStyleLbl="node3" presStyleIdx="0" presStyleCnt="3"/>
      <dgm:spPr/>
      <dgm:t>
        <a:bodyPr/>
        <a:lstStyle/>
        <a:p>
          <a:endParaRPr lang="ru-RU"/>
        </a:p>
      </dgm:t>
    </dgm:pt>
    <dgm:pt modelId="{D3301C37-0A89-4635-AFE5-A58E37EBE152}" type="pres">
      <dgm:prSet presAssocID="{CF88A96B-CF58-4818-BFCD-1B971F5F3F96}" presName="hierChild3" presStyleCnt="0"/>
      <dgm:spPr/>
    </dgm:pt>
    <dgm:pt modelId="{66159C34-5375-4AA3-93B6-345E77FAA149}" type="pres">
      <dgm:prSet presAssocID="{0DDD4EAA-0CAD-4F9F-91CA-AA600B99748A}" presName="Name19" presStyleLbl="parChTrans1D4" presStyleIdx="0" presStyleCnt="1"/>
      <dgm:spPr/>
      <dgm:t>
        <a:bodyPr/>
        <a:lstStyle/>
        <a:p>
          <a:endParaRPr lang="ru-RU"/>
        </a:p>
      </dgm:t>
    </dgm:pt>
    <dgm:pt modelId="{33E62FD4-211B-4A42-8193-B01B2A4278DD}" type="pres">
      <dgm:prSet presAssocID="{DD063300-06E1-4B5C-A356-3F4D8D29DAE7}" presName="Name21" presStyleCnt="0"/>
      <dgm:spPr/>
    </dgm:pt>
    <dgm:pt modelId="{8183A918-C1D7-445E-AB65-9FEA21567289}" type="pres">
      <dgm:prSet presAssocID="{DD063300-06E1-4B5C-A356-3F4D8D29DAE7}" presName="level2Shape" presStyleLbl="node4" presStyleIdx="0" presStyleCnt="1" custScaleX="240896" custScaleY="110000"/>
      <dgm:spPr/>
      <dgm:t>
        <a:bodyPr/>
        <a:lstStyle/>
        <a:p>
          <a:endParaRPr lang="ru-RU"/>
        </a:p>
      </dgm:t>
    </dgm:pt>
    <dgm:pt modelId="{B41320E6-86CC-43E3-85FB-E569AC584718}" type="pres">
      <dgm:prSet presAssocID="{DD063300-06E1-4B5C-A356-3F4D8D29DAE7}" presName="hierChild3" presStyleCnt="0"/>
      <dgm:spPr/>
    </dgm:pt>
    <dgm:pt modelId="{DAB46FC4-659F-43C1-BDB2-89C7CE9EC30B}" type="pres">
      <dgm:prSet presAssocID="{50621FFA-B718-47B9-BD2C-CF73A1F2A86C}" presName="Name19" presStyleLbl="parChTrans1D3" presStyleIdx="1" presStyleCnt="3"/>
      <dgm:spPr/>
      <dgm:t>
        <a:bodyPr/>
        <a:lstStyle/>
        <a:p>
          <a:endParaRPr lang="ru-RU"/>
        </a:p>
      </dgm:t>
    </dgm:pt>
    <dgm:pt modelId="{601E2848-2326-4193-AB1D-AEE620C7707E}" type="pres">
      <dgm:prSet presAssocID="{5FE3FA69-DD8C-4483-8C5F-6927D6FAC3BB}" presName="Name21" presStyleCnt="0"/>
      <dgm:spPr/>
    </dgm:pt>
    <dgm:pt modelId="{E3BA19BA-9574-4E10-9704-3C9388E6DB05}" type="pres">
      <dgm:prSet presAssocID="{5FE3FA69-DD8C-4483-8C5F-6927D6FAC3BB}" presName="level2Shape" presStyleLbl="node3" presStyleIdx="1" presStyleCnt="3"/>
      <dgm:spPr/>
      <dgm:t>
        <a:bodyPr/>
        <a:lstStyle/>
        <a:p>
          <a:endParaRPr lang="ru-RU"/>
        </a:p>
      </dgm:t>
    </dgm:pt>
    <dgm:pt modelId="{B0E8BDFE-2CA7-45EC-9781-3EBB9E279794}" type="pres">
      <dgm:prSet presAssocID="{5FE3FA69-DD8C-4483-8C5F-6927D6FAC3BB}" presName="hierChild3" presStyleCnt="0"/>
      <dgm:spPr/>
    </dgm:pt>
    <dgm:pt modelId="{DA5990F7-2990-4993-9507-D4D671082B20}" type="pres">
      <dgm:prSet presAssocID="{04B5B2B5-159F-4325-82B2-7CFBCF229880}" presName="Name19" presStyleLbl="parChTrans1D2" presStyleIdx="1" presStyleCnt="2"/>
      <dgm:spPr/>
      <dgm:t>
        <a:bodyPr/>
        <a:lstStyle/>
        <a:p>
          <a:endParaRPr lang="ru-RU"/>
        </a:p>
      </dgm:t>
    </dgm:pt>
    <dgm:pt modelId="{1E4B8BC2-379A-4F3E-93D1-F8B3F971743C}" type="pres">
      <dgm:prSet presAssocID="{49929602-BC2E-4BFB-9309-B1F7D73FE987}" presName="Name21" presStyleCnt="0"/>
      <dgm:spPr/>
    </dgm:pt>
    <dgm:pt modelId="{62D4B733-6F67-49E2-A98D-84C608CB7A71}" type="pres">
      <dgm:prSet presAssocID="{49929602-BC2E-4BFB-9309-B1F7D73FE987}" presName="level2Shape" presStyleLbl="node2" presStyleIdx="1" presStyleCnt="2"/>
      <dgm:spPr/>
      <dgm:t>
        <a:bodyPr/>
        <a:lstStyle/>
        <a:p>
          <a:endParaRPr lang="ru-RU"/>
        </a:p>
      </dgm:t>
    </dgm:pt>
    <dgm:pt modelId="{EA025664-8829-43E1-AE70-AEF9EC27E28A}" type="pres">
      <dgm:prSet presAssocID="{49929602-BC2E-4BFB-9309-B1F7D73FE987}" presName="hierChild3" presStyleCnt="0"/>
      <dgm:spPr/>
    </dgm:pt>
    <dgm:pt modelId="{6D5DDAB4-8BDF-4ACE-88B0-B71CE1DE3E37}" type="pres">
      <dgm:prSet presAssocID="{0ACEEA37-CD09-42F7-9034-33875B4CA2A6}" presName="Name19" presStyleLbl="parChTrans1D3" presStyleIdx="2" presStyleCnt="3"/>
      <dgm:spPr/>
      <dgm:t>
        <a:bodyPr/>
        <a:lstStyle/>
        <a:p>
          <a:endParaRPr lang="ru-RU"/>
        </a:p>
      </dgm:t>
    </dgm:pt>
    <dgm:pt modelId="{839F6033-E541-420E-81E1-5FE1FCDEA4D6}" type="pres">
      <dgm:prSet presAssocID="{98B73F9D-446A-4F82-AF68-11E713FCAB05}" presName="Name21" presStyleCnt="0"/>
      <dgm:spPr/>
    </dgm:pt>
    <dgm:pt modelId="{F182644B-90FF-4B88-85B9-BA15CE56B6E6}" type="pres">
      <dgm:prSet presAssocID="{98B73F9D-446A-4F82-AF68-11E713FCAB05}" presName="level2Shape" presStyleLbl="node3" presStyleIdx="2" presStyleCnt="3" custScaleX="214653" custScaleY="146410"/>
      <dgm:spPr/>
      <dgm:t>
        <a:bodyPr/>
        <a:lstStyle/>
        <a:p>
          <a:endParaRPr lang="ru-RU"/>
        </a:p>
      </dgm:t>
    </dgm:pt>
    <dgm:pt modelId="{7DA6D614-8711-423F-9A4F-77DB534CBFD2}" type="pres">
      <dgm:prSet presAssocID="{98B73F9D-446A-4F82-AF68-11E713FCAB05}" presName="hierChild3" presStyleCnt="0"/>
      <dgm:spPr/>
    </dgm:pt>
    <dgm:pt modelId="{9F6F4316-3A1A-40D1-A4A0-D9AF6E5C71DB}" type="pres">
      <dgm:prSet presAssocID="{2DCC8777-8315-44CB-BFCA-5ED5992BB8FD}" presName="bgShapesFlow" presStyleCnt="0"/>
      <dgm:spPr/>
    </dgm:pt>
  </dgm:ptLst>
  <dgm:cxnLst>
    <dgm:cxn modelId="{DD3F97D8-D5EF-4C57-B313-4ACAD63CD11D}" srcId="{CF88A96B-CF58-4818-BFCD-1B971F5F3F96}" destId="{DD063300-06E1-4B5C-A356-3F4D8D29DAE7}" srcOrd="0" destOrd="0" parTransId="{0DDD4EAA-0CAD-4F9F-91CA-AA600B99748A}" sibTransId="{5B196343-4B19-4FF7-9179-B11908D758F4}"/>
    <dgm:cxn modelId="{0A05379A-C6B3-40CC-843F-3158C7A877E6}" type="presOf" srcId="{0DDD4EAA-0CAD-4F9F-91CA-AA600B99748A}" destId="{66159C34-5375-4AA3-93B6-345E77FAA149}" srcOrd="0" destOrd="0" presId="urn:microsoft.com/office/officeart/2005/8/layout/hierarchy6"/>
    <dgm:cxn modelId="{B15DCFCA-F5BF-4907-AEA5-7D4E7B474E6B}" type="presOf" srcId="{50621FFA-B718-47B9-BD2C-CF73A1F2A86C}" destId="{DAB46FC4-659F-43C1-BDB2-89C7CE9EC30B}" srcOrd="0" destOrd="0" presId="urn:microsoft.com/office/officeart/2005/8/layout/hierarchy6"/>
    <dgm:cxn modelId="{C58DA679-9B9C-480A-93A3-9607447414D7}" srcId="{570DF86E-7A0E-4320-89B4-28454377B407}" destId="{49929602-BC2E-4BFB-9309-B1F7D73FE987}" srcOrd="1" destOrd="0" parTransId="{04B5B2B5-159F-4325-82B2-7CFBCF229880}" sibTransId="{BB306805-A4C5-4723-BE9B-3E969707D4F5}"/>
    <dgm:cxn modelId="{6396D80D-92A5-4572-8C2E-AD82866FB868}" type="presOf" srcId="{2DCC8777-8315-44CB-BFCA-5ED5992BB8FD}" destId="{488CD057-695E-46B9-98BB-66EBA3EA2272}" srcOrd="0" destOrd="0" presId="urn:microsoft.com/office/officeart/2005/8/layout/hierarchy6"/>
    <dgm:cxn modelId="{50C822BE-13E7-442F-B1BE-B4D551B17C6E}" type="presOf" srcId="{6B1DA2CC-EF36-4850-8776-75C2EE311DD1}" destId="{D5A1A800-08CA-49C4-BEC5-C55F55B833D8}" srcOrd="0" destOrd="0" presId="urn:microsoft.com/office/officeart/2005/8/layout/hierarchy6"/>
    <dgm:cxn modelId="{AFF70665-B975-4760-8AD9-DE4F9AFA42EE}" type="presOf" srcId="{C7719BCA-9FF4-4056-BE62-5E23EC6DC040}" destId="{16BB6282-FFEA-44E3-B657-DCCC7A64CD54}" srcOrd="0" destOrd="0" presId="urn:microsoft.com/office/officeart/2005/8/layout/hierarchy6"/>
    <dgm:cxn modelId="{11FC6D63-97F7-4BF5-9CB7-C4A9EF8AA5C7}" srcId="{570DF86E-7A0E-4320-89B4-28454377B407}" destId="{C7719BCA-9FF4-4056-BE62-5E23EC6DC040}" srcOrd="0" destOrd="0" parTransId="{03D1BD40-76A4-45EC-BF88-4A8673AF3FFC}" sibTransId="{83459D26-8E6A-4FA8-B24B-5D207AE2E396}"/>
    <dgm:cxn modelId="{C101BED2-6B97-4C9C-AB62-BF9840B8E0A6}" type="presOf" srcId="{49929602-BC2E-4BFB-9309-B1F7D73FE987}" destId="{62D4B733-6F67-49E2-A98D-84C608CB7A71}" srcOrd="0" destOrd="0" presId="urn:microsoft.com/office/officeart/2005/8/layout/hierarchy6"/>
    <dgm:cxn modelId="{2B46A20E-409D-498B-AA46-69FBC552CA43}" type="presOf" srcId="{0ACEEA37-CD09-42F7-9034-33875B4CA2A6}" destId="{6D5DDAB4-8BDF-4ACE-88B0-B71CE1DE3E37}" srcOrd="0" destOrd="0" presId="urn:microsoft.com/office/officeart/2005/8/layout/hierarchy6"/>
    <dgm:cxn modelId="{54277817-5494-4820-A0E9-1DC8BE19ABEA}" srcId="{49929602-BC2E-4BFB-9309-B1F7D73FE987}" destId="{98B73F9D-446A-4F82-AF68-11E713FCAB05}" srcOrd="0" destOrd="0" parTransId="{0ACEEA37-CD09-42F7-9034-33875B4CA2A6}" sibTransId="{A3C19CD1-301F-4C80-8B06-BFEAD2245BC9}"/>
    <dgm:cxn modelId="{FED0A08B-E890-4C29-A8B4-02E7457AF60C}" type="presOf" srcId="{CF88A96B-CF58-4818-BFCD-1B971F5F3F96}" destId="{61814F45-812E-4C8D-ADBF-636BFFD99413}" srcOrd="0" destOrd="0" presId="urn:microsoft.com/office/officeart/2005/8/layout/hierarchy6"/>
    <dgm:cxn modelId="{B97C4688-4B29-4B6D-87BB-CED45B178B6A}" srcId="{2DCC8777-8315-44CB-BFCA-5ED5992BB8FD}" destId="{570DF86E-7A0E-4320-89B4-28454377B407}" srcOrd="0" destOrd="0" parTransId="{DDA989C9-C39B-4364-8956-FDBE6678F007}" sibTransId="{0CECB6D1-A3E0-4093-931E-C1B6E770329C}"/>
    <dgm:cxn modelId="{C9D26372-E9C6-4842-99A1-6D1FDAEC7729}" type="presOf" srcId="{98B73F9D-446A-4F82-AF68-11E713FCAB05}" destId="{F182644B-90FF-4B88-85B9-BA15CE56B6E6}" srcOrd="0" destOrd="0" presId="urn:microsoft.com/office/officeart/2005/8/layout/hierarchy6"/>
    <dgm:cxn modelId="{D9AAF194-E08E-4E9A-BE68-A776D6B65312}" type="presOf" srcId="{570DF86E-7A0E-4320-89B4-28454377B407}" destId="{742B7E28-822B-4331-B3BE-24945CC980DF}" srcOrd="0" destOrd="0" presId="urn:microsoft.com/office/officeart/2005/8/layout/hierarchy6"/>
    <dgm:cxn modelId="{9BDE3909-0640-49D0-85F8-D086B633D8C4}" type="presOf" srcId="{04B5B2B5-159F-4325-82B2-7CFBCF229880}" destId="{DA5990F7-2990-4993-9507-D4D671082B20}" srcOrd="0" destOrd="0" presId="urn:microsoft.com/office/officeart/2005/8/layout/hierarchy6"/>
    <dgm:cxn modelId="{1835F920-C7F4-4015-A8FA-758A01D24CAD}" srcId="{C7719BCA-9FF4-4056-BE62-5E23EC6DC040}" destId="{CF88A96B-CF58-4818-BFCD-1B971F5F3F96}" srcOrd="0" destOrd="0" parTransId="{6B1DA2CC-EF36-4850-8776-75C2EE311DD1}" sibTransId="{F30E8CF8-7C65-4C55-A195-3F6A3F005241}"/>
    <dgm:cxn modelId="{C670A1F7-6C90-43A9-BB39-42C4940BDD81}" srcId="{C7719BCA-9FF4-4056-BE62-5E23EC6DC040}" destId="{5FE3FA69-DD8C-4483-8C5F-6927D6FAC3BB}" srcOrd="1" destOrd="0" parTransId="{50621FFA-B718-47B9-BD2C-CF73A1F2A86C}" sibTransId="{8331E409-6F89-403D-9B89-9E92715A70EC}"/>
    <dgm:cxn modelId="{3724C06F-C634-4F0F-989E-9992729B0D51}" type="presOf" srcId="{03D1BD40-76A4-45EC-BF88-4A8673AF3FFC}" destId="{116FE297-4E46-4F3B-BB69-0EF18AF1C438}" srcOrd="0" destOrd="0" presId="urn:microsoft.com/office/officeart/2005/8/layout/hierarchy6"/>
    <dgm:cxn modelId="{0CFBA997-7838-43AC-A8D6-A683C860E523}" type="presOf" srcId="{DD063300-06E1-4B5C-A356-3F4D8D29DAE7}" destId="{8183A918-C1D7-445E-AB65-9FEA21567289}" srcOrd="0" destOrd="0" presId="urn:microsoft.com/office/officeart/2005/8/layout/hierarchy6"/>
    <dgm:cxn modelId="{BB789A81-19B2-429C-BF40-79C223541869}" type="presOf" srcId="{5FE3FA69-DD8C-4483-8C5F-6927D6FAC3BB}" destId="{E3BA19BA-9574-4E10-9704-3C9388E6DB05}" srcOrd="0" destOrd="0" presId="urn:microsoft.com/office/officeart/2005/8/layout/hierarchy6"/>
    <dgm:cxn modelId="{2582DE87-9E71-4B86-B529-4A704A470EE5}" type="presParOf" srcId="{488CD057-695E-46B9-98BB-66EBA3EA2272}" destId="{D2BA9040-9C80-49A4-AA91-A455506009F4}" srcOrd="0" destOrd="0" presId="urn:microsoft.com/office/officeart/2005/8/layout/hierarchy6"/>
    <dgm:cxn modelId="{C11D6B59-A4AA-41A8-A33C-F01D82FAE8FB}" type="presParOf" srcId="{D2BA9040-9C80-49A4-AA91-A455506009F4}" destId="{134EE1C1-3D0C-46D1-B69C-940E5DB68E93}" srcOrd="0" destOrd="0" presId="urn:microsoft.com/office/officeart/2005/8/layout/hierarchy6"/>
    <dgm:cxn modelId="{54676FFD-4199-4598-B930-43D7F5C50FAA}" type="presParOf" srcId="{134EE1C1-3D0C-46D1-B69C-940E5DB68E93}" destId="{C169196E-569D-4DC5-AA0C-F2B0F2F009BD}" srcOrd="0" destOrd="0" presId="urn:microsoft.com/office/officeart/2005/8/layout/hierarchy6"/>
    <dgm:cxn modelId="{748B8B44-A216-4A51-88DB-C58EDCA9AC22}" type="presParOf" srcId="{C169196E-569D-4DC5-AA0C-F2B0F2F009BD}" destId="{742B7E28-822B-4331-B3BE-24945CC980DF}" srcOrd="0" destOrd="0" presId="urn:microsoft.com/office/officeart/2005/8/layout/hierarchy6"/>
    <dgm:cxn modelId="{1F61FD8C-8929-4B36-A08D-3986B7EA5DCC}" type="presParOf" srcId="{C169196E-569D-4DC5-AA0C-F2B0F2F009BD}" destId="{B6739B7F-BD25-4DFB-B2DF-D3DE4EE9D944}" srcOrd="1" destOrd="0" presId="urn:microsoft.com/office/officeart/2005/8/layout/hierarchy6"/>
    <dgm:cxn modelId="{7BF9182C-0F01-462F-B47A-A37D56E4AF8B}" type="presParOf" srcId="{B6739B7F-BD25-4DFB-B2DF-D3DE4EE9D944}" destId="{116FE297-4E46-4F3B-BB69-0EF18AF1C438}" srcOrd="0" destOrd="0" presId="urn:microsoft.com/office/officeart/2005/8/layout/hierarchy6"/>
    <dgm:cxn modelId="{45ADE6C4-8138-4CBE-9B4E-22590D7042AC}" type="presParOf" srcId="{B6739B7F-BD25-4DFB-B2DF-D3DE4EE9D944}" destId="{2BA10687-4C3B-4041-94FA-81402DAF1701}" srcOrd="1" destOrd="0" presId="urn:microsoft.com/office/officeart/2005/8/layout/hierarchy6"/>
    <dgm:cxn modelId="{8AA6CD15-5502-426F-B56C-BFCEFED91185}" type="presParOf" srcId="{2BA10687-4C3B-4041-94FA-81402DAF1701}" destId="{16BB6282-FFEA-44E3-B657-DCCC7A64CD54}" srcOrd="0" destOrd="0" presId="urn:microsoft.com/office/officeart/2005/8/layout/hierarchy6"/>
    <dgm:cxn modelId="{6DE5724C-639C-43D9-9862-2CDB19FDB853}" type="presParOf" srcId="{2BA10687-4C3B-4041-94FA-81402DAF1701}" destId="{2350E334-4EE8-41E9-B894-691CF20DA052}" srcOrd="1" destOrd="0" presId="urn:microsoft.com/office/officeart/2005/8/layout/hierarchy6"/>
    <dgm:cxn modelId="{F7886255-C31E-47E0-A5C0-14E016DC11DE}" type="presParOf" srcId="{2350E334-4EE8-41E9-B894-691CF20DA052}" destId="{D5A1A800-08CA-49C4-BEC5-C55F55B833D8}" srcOrd="0" destOrd="0" presId="urn:microsoft.com/office/officeart/2005/8/layout/hierarchy6"/>
    <dgm:cxn modelId="{CA5DA61E-181B-4ECC-BAF9-579138FE10C2}" type="presParOf" srcId="{2350E334-4EE8-41E9-B894-691CF20DA052}" destId="{3D62204F-E707-439F-AAC8-11006879D71F}" srcOrd="1" destOrd="0" presId="urn:microsoft.com/office/officeart/2005/8/layout/hierarchy6"/>
    <dgm:cxn modelId="{A7A14338-96EE-42C1-84DE-61A90CDC1F81}" type="presParOf" srcId="{3D62204F-E707-439F-AAC8-11006879D71F}" destId="{61814F45-812E-4C8D-ADBF-636BFFD99413}" srcOrd="0" destOrd="0" presId="urn:microsoft.com/office/officeart/2005/8/layout/hierarchy6"/>
    <dgm:cxn modelId="{1FD77C77-77DA-4720-9852-BDDCC386EB1B}" type="presParOf" srcId="{3D62204F-E707-439F-AAC8-11006879D71F}" destId="{D3301C37-0A89-4635-AFE5-A58E37EBE152}" srcOrd="1" destOrd="0" presId="urn:microsoft.com/office/officeart/2005/8/layout/hierarchy6"/>
    <dgm:cxn modelId="{A74C23C1-82A6-418C-A61B-F85C5B5FE695}" type="presParOf" srcId="{D3301C37-0A89-4635-AFE5-A58E37EBE152}" destId="{66159C34-5375-4AA3-93B6-345E77FAA149}" srcOrd="0" destOrd="0" presId="urn:microsoft.com/office/officeart/2005/8/layout/hierarchy6"/>
    <dgm:cxn modelId="{606A358F-CCA8-42B5-9878-84BD2E80D9E2}" type="presParOf" srcId="{D3301C37-0A89-4635-AFE5-A58E37EBE152}" destId="{33E62FD4-211B-4A42-8193-B01B2A4278DD}" srcOrd="1" destOrd="0" presId="urn:microsoft.com/office/officeart/2005/8/layout/hierarchy6"/>
    <dgm:cxn modelId="{937592AF-4676-475C-AEF5-32FBD054B11B}" type="presParOf" srcId="{33E62FD4-211B-4A42-8193-B01B2A4278DD}" destId="{8183A918-C1D7-445E-AB65-9FEA21567289}" srcOrd="0" destOrd="0" presId="urn:microsoft.com/office/officeart/2005/8/layout/hierarchy6"/>
    <dgm:cxn modelId="{AC3A5F23-A8C2-4EFC-9DD1-1E06420F1CDC}" type="presParOf" srcId="{33E62FD4-211B-4A42-8193-B01B2A4278DD}" destId="{B41320E6-86CC-43E3-85FB-E569AC584718}" srcOrd="1" destOrd="0" presId="urn:microsoft.com/office/officeart/2005/8/layout/hierarchy6"/>
    <dgm:cxn modelId="{1E1ACF19-DE6E-43B8-BFA6-76B940BFB9EE}" type="presParOf" srcId="{2350E334-4EE8-41E9-B894-691CF20DA052}" destId="{DAB46FC4-659F-43C1-BDB2-89C7CE9EC30B}" srcOrd="2" destOrd="0" presId="urn:microsoft.com/office/officeart/2005/8/layout/hierarchy6"/>
    <dgm:cxn modelId="{0F7B6426-9860-4865-9E3F-1BA5BE2D7AD7}" type="presParOf" srcId="{2350E334-4EE8-41E9-B894-691CF20DA052}" destId="{601E2848-2326-4193-AB1D-AEE620C7707E}" srcOrd="3" destOrd="0" presId="urn:microsoft.com/office/officeart/2005/8/layout/hierarchy6"/>
    <dgm:cxn modelId="{B94FB31F-0314-4F73-82CF-935CCBE29B53}" type="presParOf" srcId="{601E2848-2326-4193-AB1D-AEE620C7707E}" destId="{E3BA19BA-9574-4E10-9704-3C9388E6DB05}" srcOrd="0" destOrd="0" presId="urn:microsoft.com/office/officeart/2005/8/layout/hierarchy6"/>
    <dgm:cxn modelId="{CB8BCAEE-9F67-48A3-89CB-FB9B8CE5CFA3}" type="presParOf" srcId="{601E2848-2326-4193-AB1D-AEE620C7707E}" destId="{B0E8BDFE-2CA7-45EC-9781-3EBB9E279794}" srcOrd="1" destOrd="0" presId="urn:microsoft.com/office/officeart/2005/8/layout/hierarchy6"/>
    <dgm:cxn modelId="{27D3F99B-6499-4A87-8C51-B2F599737471}" type="presParOf" srcId="{B6739B7F-BD25-4DFB-B2DF-D3DE4EE9D944}" destId="{DA5990F7-2990-4993-9507-D4D671082B20}" srcOrd="2" destOrd="0" presId="urn:microsoft.com/office/officeart/2005/8/layout/hierarchy6"/>
    <dgm:cxn modelId="{C986167D-5DC2-4B8D-9DFC-760BEB2AA772}" type="presParOf" srcId="{B6739B7F-BD25-4DFB-B2DF-D3DE4EE9D944}" destId="{1E4B8BC2-379A-4F3E-93D1-F8B3F971743C}" srcOrd="3" destOrd="0" presId="urn:microsoft.com/office/officeart/2005/8/layout/hierarchy6"/>
    <dgm:cxn modelId="{04188F77-3673-404C-8575-62624FD67544}" type="presParOf" srcId="{1E4B8BC2-379A-4F3E-93D1-F8B3F971743C}" destId="{62D4B733-6F67-49E2-A98D-84C608CB7A71}" srcOrd="0" destOrd="0" presId="urn:microsoft.com/office/officeart/2005/8/layout/hierarchy6"/>
    <dgm:cxn modelId="{A8976E5F-6896-4C45-B58A-65A1C2312FF8}" type="presParOf" srcId="{1E4B8BC2-379A-4F3E-93D1-F8B3F971743C}" destId="{EA025664-8829-43E1-AE70-AEF9EC27E28A}" srcOrd="1" destOrd="0" presId="urn:microsoft.com/office/officeart/2005/8/layout/hierarchy6"/>
    <dgm:cxn modelId="{A50A4A45-E6C2-4929-AF47-B1B42AD6855F}" type="presParOf" srcId="{EA025664-8829-43E1-AE70-AEF9EC27E28A}" destId="{6D5DDAB4-8BDF-4ACE-88B0-B71CE1DE3E37}" srcOrd="0" destOrd="0" presId="urn:microsoft.com/office/officeart/2005/8/layout/hierarchy6"/>
    <dgm:cxn modelId="{433EB103-4965-4E75-BCBD-0458F83C5407}" type="presParOf" srcId="{EA025664-8829-43E1-AE70-AEF9EC27E28A}" destId="{839F6033-E541-420E-81E1-5FE1FCDEA4D6}" srcOrd="1" destOrd="0" presId="urn:microsoft.com/office/officeart/2005/8/layout/hierarchy6"/>
    <dgm:cxn modelId="{4BE08348-BBDC-496B-9A62-7833A2969B4E}" type="presParOf" srcId="{839F6033-E541-420E-81E1-5FE1FCDEA4D6}" destId="{F182644B-90FF-4B88-85B9-BA15CE56B6E6}" srcOrd="0" destOrd="0" presId="urn:microsoft.com/office/officeart/2005/8/layout/hierarchy6"/>
    <dgm:cxn modelId="{9E4348B4-0E6D-4500-A2D1-2F04D0E6FB11}" type="presParOf" srcId="{839F6033-E541-420E-81E1-5FE1FCDEA4D6}" destId="{7DA6D614-8711-423F-9A4F-77DB534CBFD2}" srcOrd="1" destOrd="0" presId="urn:microsoft.com/office/officeart/2005/8/layout/hierarchy6"/>
    <dgm:cxn modelId="{2EECAE71-EDB7-440A-9BA1-7E2B680A96D0}" type="presParOf" srcId="{488CD057-695E-46B9-98BB-66EBA3EA2272}" destId="{9F6F4316-3A1A-40D1-A4A0-D9AF6E5C71DB}" srcOrd="1" destOrd="0" presId="urn:microsoft.com/office/officeart/2005/8/layout/hierarchy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D12306-B5E2-4DC0-B0B0-E9B052B194E1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FF19837-A077-4D05-8877-4239CDAE5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0;&#1044;&#1040;\&#1052;&#1086;&#1080;%20&#1076;&#1086;&#1082;&#1091;&#1084;&#1077;&#1085;&#1090;&#1099;\&#1086;&#1090;&#1082;&#1088;&#1099;&#1090;&#1099;&#1081;%20&#1091;&#1088;&#1086;&#1082;\V22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0;&#1044;&#1040;\&#1052;&#1086;&#1080;%20&#1076;&#1086;&#1082;&#1091;&#1084;&#1077;&#1085;&#1090;&#1099;\&#1086;&#1090;&#1082;&#1088;&#1099;&#1090;&#1099;&#1081;%20&#1091;&#1088;&#1086;&#1082;\T32_1.AVI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0;&#1044;&#1040;\&#1052;&#1086;&#1080;%20&#1076;&#1086;&#1082;&#1091;&#1084;&#1077;&#1085;&#1090;&#1099;\&#1086;&#1090;&#1082;&#1088;&#1099;&#1090;&#1099;&#1081;%20&#1091;&#1088;&#1086;&#1082;\3_32_.AVI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0;&#1044;&#1040;\&#1052;&#1086;&#1080;%20&#1076;&#1086;&#1082;&#1091;&#1084;&#1077;&#1085;&#1090;&#1099;\&#1086;&#1090;&#1082;&#1088;&#1099;&#1090;&#1099;&#1081;%20&#1091;&#1088;&#1086;&#1082;\T35_21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1;&#1070;&#1044;&#1040;\&#1052;&#1086;&#1080;%20&#1076;&#1086;&#1082;&#1091;&#1084;&#1077;&#1085;&#1090;&#1099;\&#1086;&#1090;&#1082;&#1088;&#1099;&#1090;&#1099;&#1081;%20&#1091;&#1088;&#1086;&#1082;\LEVITAN1.WAV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0;&#1044;&#1040;\&#1052;&#1086;&#1080;%20&#1076;&#1086;&#1082;&#1091;&#1084;&#1077;&#1085;&#1090;&#1099;\&#1086;&#1090;&#1082;&#1088;&#1099;&#1090;&#1099;&#1081;%20&#1091;&#1088;&#1086;&#1082;\V1A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8429684" cy="3643338"/>
          </a:xfrm>
        </p:spPr>
        <p:txBody>
          <a:bodyPr>
            <a:normAutofit/>
          </a:bodyPr>
          <a:lstStyle/>
          <a:p>
            <a:r>
              <a:rPr lang="ru-RU" dirty="0" smtClean="0"/>
              <a:t>Триумф и трагедия советского народа в Великой отечественной войне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неудач красной армии в начальный период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5500702"/>
          </a:xfrm>
        </p:spPr>
        <p:txBody>
          <a:bodyPr>
            <a:noAutofit/>
          </a:bodyPr>
          <a:lstStyle/>
          <a:p>
            <a:r>
              <a:rPr lang="ru-RU" sz="3000" dirty="0" smtClean="0"/>
              <a:t>Репрессии в армии накануне войны среди командного состава</a:t>
            </a:r>
          </a:p>
          <a:p>
            <a:r>
              <a:rPr lang="ru-RU" sz="3000" dirty="0" smtClean="0"/>
              <a:t>Ошибки и просчеты в отношении сроков начала войны</a:t>
            </a:r>
          </a:p>
          <a:p>
            <a:r>
              <a:rPr lang="ru-RU" sz="3000" dirty="0" smtClean="0"/>
              <a:t>Военная доктрина, которая предусматривала военные действия только на чужой территории</a:t>
            </a:r>
          </a:p>
          <a:p>
            <a:r>
              <a:rPr lang="ru-RU" sz="3000" dirty="0" smtClean="0"/>
              <a:t>Опоздание с приведением войск в боевую готовность</a:t>
            </a:r>
          </a:p>
          <a:p>
            <a:r>
              <a:rPr lang="ru-RU" sz="3000" dirty="0" smtClean="0"/>
              <a:t>Демонтаж старых и отсутствие новых укреплений на границе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Наиболее  трагичны потери красной армии пленными были в следующих сражениях:</a:t>
            </a:r>
          </a:p>
          <a:p>
            <a:r>
              <a:rPr lang="ru-RU" dirty="0" err="1" smtClean="0"/>
              <a:t>Белосток-Минск</a:t>
            </a:r>
            <a:r>
              <a:rPr lang="ru-RU" dirty="0" smtClean="0"/>
              <a:t> (август 1941 г) – 323 тыс.</a:t>
            </a:r>
          </a:p>
          <a:p>
            <a:r>
              <a:rPr lang="ru-RU" dirty="0" smtClean="0"/>
              <a:t>Умань (август 1941) – 103 тыс.</a:t>
            </a:r>
          </a:p>
          <a:p>
            <a:r>
              <a:rPr lang="ru-RU" dirty="0" smtClean="0"/>
              <a:t>Смоленск – Ярославль (август 1941)  - 348 тыс.</a:t>
            </a:r>
          </a:p>
          <a:p>
            <a:r>
              <a:rPr lang="ru-RU" dirty="0" smtClean="0"/>
              <a:t>Киев (сентябрь 1941) – 665 тыс.</a:t>
            </a:r>
          </a:p>
          <a:p>
            <a:r>
              <a:rPr lang="ru-RU" dirty="0" smtClean="0"/>
              <a:t>Мелитополь (май 1942) – 100 тыс.</a:t>
            </a:r>
          </a:p>
          <a:p>
            <a:r>
              <a:rPr lang="ru-RU" dirty="0" smtClean="0"/>
              <a:t>Изюм – Харьков (май 1942) – 207 тыс.</a:t>
            </a:r>
          </a:p>
          <a:p>
            <a:pPr>
              <a:buNone/>
            </a:pPr>
            <a:r>
              <a:rPr lang="ru-RU" dirty="0" smtClean="0"/>
              <a:t>(приказ №270 от 16 августа 1941 года)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2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3895" y="-35719"/>
            <a:ext cx="9177895" cy="688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2_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0"/>
            <a:ext cx="5716038" cy="6876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015" t="17599" r="44702" b="23230"/>
          <a:stretch>
            <a:fillRect/>
          </a:stretch>
        </p:blipFill>
        <p:spPr bwMode="auto">
          <a:xfrm>
            <a:off x="2214546" y="0"/>
            <a:ext cx="4873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2931" t="17599" r="26294" b="23869"/>
          <a:stretch>
            <a:fillRect/>
          </a:stretch>
        </p:blipFill>
        <p:spPr bwMode="auto">
          <a:xfrm>
            <a:off x="785786" y="0"/>
            <a:ext cx="7643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57650" t="71173" r="35872" b="25169"/>
          <a:stretch>
            <a:fillRect/>
          </a:stretch>
        </p:blipFill>
        <p:spPr bwMode="auto">
          <a:xfrm>
            <a:off x="6643702" y="6429396"/>
            <a:ext cx="1214446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294" t="17449" r="35682" b="23079"/>
          <a:stretch>
            <a:fillRect/>
          </a:stretch>
        </p:blipFill>
        <p:spPr bwMode="auto">
          <a:xfrm>
            <a:off x="1128244" y="1"/>
            <a:ext cx="70156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740" t="17599" r="41466" b="22977"/>
          <a:stretch>
            <a:fillRect/>
          </a:stretch>
        </p:blipFill>
        <p:spPr bwMode="auto">
          <a:xfrm>
            <a:off x="1659783" y="0"/>
            <a:ext cx="60554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Коренной перелом в ходе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 err="1" smtClean="0"/>
              <a:t>Сталинградсткая</a:t>
            </a:r>
            <a:r>
              <a:rPr lang="ru-RU" sz="4000" dirty="0" smtClean="0"/>
              <a:t> битва</a:t>
            </a:r>
          </a:p>
          <a:p>
            <a:pPr>
              <a:buNone/>
            </a:pPr>
            <a:r>
              <a:rPr lang="ru-RU" sz="4000" dirty="0" smtClean="0"/>
              <a:t>		17.07.1942 – 2.02.1943</a:t>
            </a:r>
          </a:p>
          <a:p>
            <a:r>
              <a:rPr lang="ru-RU" sz="4000" dirty="0" smtClean="0"/>
              <a:t>Курская битва</a:t>
            </a:r>
          </a:p>
          <a:p>
            <a:pPr>
              <a:buNone/>
            </a:pPr>
            <a:r>
              <a:rPr lang="ru-RU" sz="4000" dirty="0" smtClean="0"/>
              <a:t>		5.07 – 23.08.1943</a:t>
            </a:r>
          </a:p>
          <a:p>
            <a:r>
              <a:rPr lang="ru-RU" sz="4000" dirty="0" smtClean="0"/>
              <a:t>Сражение за Днепр и освобождение Левобережной Украины </a:t>
            </a:r>
          </a:p>
          <a:p>
            <a:pPr>
              <a:buNone/>
            </a:pPr>
            <a:r>
              <a:rPr lang="ru-RU" sz="4000" dirty="0" smtClean="0"/>
              <a:t>		25.08 – 22.12.1943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92882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Значение коренного перелома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43182"/>
            <a:ext cx="9144000" cy="3143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atin typeface="Impact" pitchFamily="34" charset="0"/>
              </a:rPr>
              <a:t>	Переход стратегической военной инициативы к Красной Армии</a:t>
            </a:r>
          </a:p>
          <a:p>
            <a:pPr>
              <a:buNone/>
            </a:pP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709160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Недостаточная глубина исследований данных проблем из-за недостаточности многих архивных документов ввиду грифа секретности</a:t>
            </a:r>
          </a:p>
          <a:p>
            <a:r>
              <a:rPr lang="ru-RU" sz="3600" dirty="0" smtClean="0"/>
              <a:t>Необходимость раскрыть полную правду о том, как и почему летом 1941 года наши вооруженные силы и страна в целом оказались на гране катастрофы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32_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3_32_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3895" y="0"/>
            <a:ext cx="9273146" cy="6954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Цена победы советского народа в войне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22960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35_2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0298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242" t="23643" r="27062" b="27204"/>
          <a:stretch>
            <a:fillRect/>
          </a:stretch>
        </p:blipFill>
        <p:spPr bwMode="auto">
          <a:xfrm>
            <a:off x="857224" y="1671241"/>
            <a:ext cx="7715304" cy="518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В. М. Молотов и </a:t>
            </a:r>
            <a:r>
              <a:rPr lang="ru-RU" dirty="0" err="1" smtClean="0"/>
              <a:t>Иоахим</a:t>
            </a:r>
            <a:r>
              <a:rPr lang="ru-RU" dirty="0" smtClean="0"/>
              <a:t> фон Риббентроп после подписания договора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671" t="17599" r="25345" b="277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608" t="18648" r="25210" b="26361"/>
          <a:stretch>
            <a:fillRect/>
          </a:stretch>
        </p:blipFill>
        <p:spPr bwMode="auto">
          <a:xfrm>
            <a:off x="-269866" y="0"/>
            <a:ext cx="9413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dirty="0" smtClean="0"/>
              <a:t>План «Барбаросса»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474" t="17600" r="36055" b="22123"/>
          <a:stretch>
            <a:fillRect/>
          </a:stretch>
        </p:blipFill>
        <p:spPr bwMode="auto">
          <a:xfrm>
            <a:off x="1571604" y="844382"/>
            <a:ext cx="6141041" cy="6013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22 июня 1941 года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242" t="20634" r="27242" b="26264"/>
          <a:stretch>
            <a:fillRect/>
          </a:stretch>
        </p:blipFill>
        <p:spPr bwMode="auto">
          <a:xfrm>
            <a:off x="428596" y="857231"/>
            <a:ext cx="8229625" cy="600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LEVITAN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1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0298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1_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-132297"/>
            <a:ext cx="5286412" cy="69902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</TotalTime>
  <Words>234</Words>
  <Application>Microsoft Office PowerPoint</Application>
  <PresentationFormat>Экран (4:3)</PresentationFormat>
  <Paragraphs>45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Триумф и трагедия советского народа в Великой отечественной войне</vt:lpstr>
      <vt:lpstr>Актуальность </vt:lpstr>
      <vt:lpstr>В. М. Молотов и Иоахим фон Риббентроп после подписания договора</vt:lpstr>
      <vt:lpstr>Слайд 4</vt:lpstr>
      <vt:lpstr>Слайд 5</vt:lpstr>
      <vt:lpstr>План «Барбаросса»</vt:lpstr>
      <vt:lpstr>22 июня 1941 года</vt:lpstr>
      <vt:lpstr>Слайд 8</vt:lpstr>
      <vt:lpstr>Слайд 9</vt:lpstr>
      <vt:lpstr>Причины неудач красной армии в начальный период войны</vt:lpstr>
      <vt:lpstr>Историческая справка</vt:lpstr>
      <vt:lpstr>Слайд 12</vt:lpstr>
      <vt:lpstr>Слайд 13</vt:lpstr>
      <vt:lpstr>Слайд 14</vt:lpstr>
      <vt:lpstr>Слайд 15</vt:lpstr>
      <vt:lpstr>Слайд 16</vt:lpstr>
      <vt:lpstr>Слайд 17</vt:lpstr>
      <vt:lpstr>Коренной перелом в ходе войны</vt:lpstr>
      <vt:lpstr>Значение коренного перелома</vt:lpstr>
      <vt:lpstr>Слайд 20</vt:lpstr>
      <vt:lpstr>Слайд 21</vt:lpstr>
      <vt:lpstr>Цена победы советского народа в войне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Триумф и трагедия советского народа в Великой отечественной войне</dc:title>
  <dc:creator>ЛЮДА</dc:creator>
  <cp:lastModifiedBy>ЛЮДА</cp:lastModifiedBy>
  <cp:revision>14</cp:revision>
  <dcterms:created xsi:type="dcterms:W3CDTF">2009-01-18T09:24:02Z</dcterms:created>
  <dcterms:modified xsi:type="dcterms:W3CDTF">2009-01-22T15:32:52Z</dcterms:modified>
</cp:coreProperties>
</file>