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60" r:id="rId5"/>
    <p:sldId id="267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A8FE80-0718-40BA-897A-8223F202FEC0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3F4810-8BE5-4B1D-B674-95853B17D2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 advClick="0" advTm="20000">
    <p:cut/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A8FE80-0718-40BA-897A-8223F202FEC0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3F4810-8BE5-4B1D-B674-95853B17D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cut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A8FE80-0718-40BA-897A-8223F202FEC0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3F4810-8BE5-4B1D-B674-95853B17D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cut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A8FE80-0718-40BA-897A-8223F202FEC0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3F4810-8BE5-4B1D-B674-95853B17D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cut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A8FE80-0718-40BA-897A-8223F202FEC0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3F4810-8BE5-4B1D-B674-95853B17D2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 advClick="0" advTm="20000">
    <p:cut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A8FE80-0718-40BA-897A-8223F202FEC0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3F4810-8BE5-4B1D-B674-95853B17D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cut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A8FE80-0718-40BA-897A-8223F202FEC0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3F4810-8BE5-4B1D-B674-95853B17D2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 advClick="0" advTm="20000">
    <p:cut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A8FE80-0718-40BA-897A-8223F202FEC0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3F4810-8BE5-4B1D-B674-95853B17D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cut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A8FE80-0718-40BA-897A-8223F202FEC0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3F4810-8BE5-4B1D-B674-95853B17D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cut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A8FE80-0718-40BA-897A-8223F202FEC0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3F4810-8BE5-4B1D-B674-95853B17D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cut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EA8FE80-0718-40BA-897A-8223F202FEC0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B3F4810-8BE5-4B1D-B674-95853B17D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cut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EA8FE80-0718-40BA-897A-8223F202FEC0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B3F4810-8BE5-4B1D-B674-95853B17D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spd="med" advClick="0" advTm="20000">
    <p:cut/>
    <p:sndAc>
      <p:stSnd>
        <p:snd r:embed="rId13" name="click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4286256"/>
            <a:ext cx="7772400" cy="1975104"/>
          </a:xfrm>
        </p:spPr>
        <p:txBody>
          <a:bodyPr>
            <a:normAutofit/>
          </a:bodyPr>
          <a:lstStyle/>
          <a:p>
            <a:r>
              <a:rPr lang="ru-RU" dirty="0" smtClean="0"/>
              <a:t>Визитная карточка начальной школы МОУ СОШ № 40</a:t>
            </a:r>
            <a:endParaRPr lang="ru-RU" dirty="0"/>
          </a:p>
        </p:txBody>
      </p:sp>
    </p:spTree>
  </p:cSld>
  <p:clrMapOvr>
    <a:masterClrMapping/>
  </p:clrMapOvr>
  <p:transition spd="med" advClick="0" advTm="4000">
    <p:cut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Завуч\Рабочий стол\фото начальная школа\IMG_0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42910" y="571480"/>
            <a:ext cx="4261410" cy="3000380"/>
          </a:xfrm>
          <a:prstGeom prst="rect">
            <a:avLst/>
          </a:prstGeom>
        </p:spPr>
      </p:pic>
      <p:pic>
        <p:nvPicPr>
          <p:cNvPr id="1027" name="Picture 3" descr="D:\Документы-мама\Фотки\кружки и секции\IMG_82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714488"/>
            <a:ext cx="3714776" cy="495263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cut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785794"/>
            <a:ext cx="7772400" cy="914400"/>
          </a:xfrm>
        </p:spPr>
        <p:txBody>
          <a:bodyPr/>
          <a:lstStyle/>
          <a:p>
            <a:pPr algn="ctr"/>
            <a:r>
              <a:rPr lang="ru-RU" dirty="0" smtClean="0"/>
              <a:t>Миссия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Педагогический коллектив видит миссию школы в том, чтобы дать учащимся глубокие, прочные знания, создать условия для развития и реализации их интеллектуального и творческого потенциалов, воспитать нравственную, физически здоровую личность, способную успешно реализовать себя в современной жизни.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 advClick="0" advTm="20000">
    <p:cut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Приоритетные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714488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Создание условий для: </a:t>
            </a:r>
          </a:p>
          <a:p>
            <a:r>
              <a:rPr lang="ru-RU" dirty="0" smtClean="0"/>
              <a:t>сохранения и укрепления здоровья учащихся и учителей;</a:t>
            </a:r>
          </a:p>
          <a:p>
            <a:r>
              <a:rPr lang="ru-RU" dirty="0" smtClean="0"/>
              <a:t>интеллектуального развития учащихся;</a:t>
            </a:r>
          </a:p>
          <a:p>
            <a:r>
              <a:rPr lang="ru-RU" dirty="0" smtClean="0"/>
              <a:t>развития и реализации творческих способностей  учеников и учителей;</a:t>
            </a:r>
          </a:p>
          <a:p>
            <a:r>
              <a:rPr lang="ru-RU" dirty="0" smtClean="0"/>
              <a:t>воспитания высоконравственной личности, ее самоопределения, самореализации и социализации.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 advClick="0" advTm="20000">
    <p:cut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4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4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40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400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400"/>
                            </p:stCondLst>
                            <p:childTnLst>
                              <p:par>
                                <p:cTn id="4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Наши педагоги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начальной школе работают 9 педагогов. 6 имеют высшую профессиональную категорию, 2 </a:t>
            </a:r>
            <a:r>
              <a:rPr lang="ru-RU" smtClean="0"/>
              <a:t>– вторую </a:t>
            </a:r>
            <a:r>
              <a:rPr lang="ru-RU" dirty="0" smtClean="0"/>
              <a:t>категорию, 1– </a:t>
            </a:r>
            <a:r>
              <a:rPr lang="ru-RU" dirty="0" err="1" smtClean="0"/>
              <a:t>стажевой</a:t>
            </a:r>
            <a:r>
              <a:rPr lang="ru-RU" dirty="0" smtClean="0"/>
              <a:t> разряд. Грамотами Департамента Образования награждены Иванова О.Ю., </a:t>
            </a:r>
            <a:r>
              <a:rPr lang="ru-RU" dirty="0" err="1" smtClean="0"/>
              <a:t>Шаповалова</a:t>
            </a:r>
            <a:r>
              <a:rPr lang="ru-RU" dirty="0" smtClean="0"/>
              <a:t> Л.В.  Грамотой Министерства Образования награждена Поерова Л.А.</a:t>
            </a:r>
            <a:endParaRPr lang="ru-RU" dirty="0"/>
          </a:p>
        </p:txBody>
      </p:sp>
      <p:pic>
        <p:nvPicPr>
          <p:cNvPr id="5" name="Содержимое 5" descr="P107005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429000" y="1663700"/>
            <a:ext cx="5486400" cy="4114800"/>
          </a:xfrm>
        </p:spPr>
      </p:pic>
    </p:spTree>
  </p:cSld>
  <p:clrMapOvr>
    <a:masterClrMapping/>
  </p:clrMapOvr>
  <p:transition spd="med" advClick="0" advTm="20000">
    <p:cut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Системы обучения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000108"/>
            <a:ext cx="3279878" cy="2493966"/>
          </a:xfrm>
        </p:spPr>
        <p:txBody>
          <a:bodyPr/>
          <a:lstStyle/>
          <a:p>
            <a:r>
              <a:rPr lang="ru-RU" dirty="0" smtClean="0"/>
              <a:t>Развивающая система Л.В. </a:t>
            </a:r>
            <a:r>
              <a:rPr lang="ru-RU" dirty="0" err="1" smtClean="0"/>
              <a:t>Занкова</a:t>
            </a:r>
            <a:endParaRPr lang="ru-RU" dirty="0" smtClean="0"/>
          </a:p>
          <a:p>
            <a:r>
              <a:rPr lang="ru-RU" dirty="0" smtClean="0"/>
              <a:t>Ученики - </a:t>
            </a:r>
            <a:r>
              <a:rPr lang="ru-RU" dirty="0" err="1" smtClean="0"/>
              <a:t>занковцы</a:t>
            </a:r>
            <a:r>
              <a:rPr lang="ru-RU" dirty="0" smtClean="0"/>
              <a:t> показывают высокий уровень знаний</a:t>
            </a:r>
          </a:p>
          <a:p>
            <a:r>
              <a:rPr lang="ru-RU" dirty="0" smtClean="0"/>
              <a:t>Учителя: Поерова Л.А., </a:t>
            </a:r>
            <a:r>
              <a:rPr lang="ru-RU" dirty="0" err="1" smtClean="0"/>
              <a:t>Лучникова</a:t>
            </a:r>
            <a:r>
              <a:rPr lang="ru-RU" dirty="0" smtClean="0"/>
              <a:t> Е.С., Иванова О.Ю.</a:t>
            </a:r>
            <a:endParaRPr lang="ru-RU" dirty="0"/>
          </a:p>
        </p:txBody>
      </p:sp>
      <p:pic>
        <p:nvPicPr>
          <p:cNvPr id="5" name="Picture 2" descr="C:\Documents and Settings\Завуч\Рабочий стол\фото начальная школа\IMG_05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29190" y="1770380"/>
            <a:ext cx="3843970" cy="2882978"/>
          </a:xfrm>
        </p:spPr>
      </p:pic>
      <p:pic>
        <p:nvPicPr>
          <p:cNvPr id="6" name="Picture 2" descr="C:\Documents and Settings\Завуч\Рабочий стол\фото начальная школа\IMG_05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71472" y="3500438"/>
            <a:ext cx="4025375" cy="3071834"/>
          </a:xfrm>
          <a:prstGeom prst="rect">
            <a:avLst/>
          </a:prstGeom>
        </p:spPr>
      </p:pic>
    </p:spTree>
  </p:cSld>
  <p:clrMapOvr>
    <a:masterClrMapping/>
  </p:clrMapOvr>
  <p:transition spd="med" advClick="0" advTm="20000">
    <p:cut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8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8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8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800"/>
                            </p:stCondLst>
                            <p:childTnLst>
                              <p:par>
                                <p:cTn id="3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800"/>
                            </p:stCondLst>
                            <p:childTnLst>
                              <p:par>
                                <p:cTn id="3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14414" y="357166"/>
            <a:ext cx="2514600" cy="292895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«Школа 2100»</a:t>
            </a:r>
          </a:p>
          <a:p>
            <a:endParaRPr lang="ru-RU" dirty="0" smtClean="0"/>
          </a:p>
          <a:p>
            <a:r>
              <a:rPr lang="ru-RU" dirty="0" smtClean="0"/>
              <a:t>Учителя:</a:t>
            </a:r>
          </a:p>
          <a:p>
            <a:r>
              <a:rPr lang="ru-RU" dirty="0" smtClean="0"/>
              <a:t>Боброва Е.А.</a:t>
            </a:r>
          </a:p>
          <a:p>
            <a:r>
              <a:rPr lang="ru-RU" dirty="0" err="1" smtClean="0"/>
              <a:t>Голубева</a:t>
            </a:r>
            <a:r>
              <a:rPr lang="ru-RU" dirty="0" smtClean="0"/>
              <a:t> Н.В.</a:t>
            </a:r>
          </a:p>
          <a:p>
            <a:r>
              <a:rPr lang="ru-RU" dirty="0" err="1" smtClean="0"/>
              <a:t>Шаповалова</a:t>
            </a:r>
            <a:r>
              <a:rPr lang="ru-RU" dirty="0" smtClean="0"/>
              <a:t> Л.В.</a:t>
            </a:r>
            <a:endParaRPr lang="ru-RU" dirty="0"/>
          </a:p>
        </p:txBody>
      </p:sp>
      <p:pic>
        <p:nvPicPr>
          <p:cNvPr id="5" name="Picture 2" descr="C:\Documents and Settings\Завуч\Рабочий стол\фото начальная школа\IMG_05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16606" y="571480"/>
            <a:ext cx="3619525" cy="2714644"/>
          </a:xfrm>
        </p:spPr>
      </p:pic>
      <p:pic>
        <p:nvPicPr>
          <p:cNvPr id="6" name="Picture 2" descr="C:\Documents and Settings\Завуч\Рабочий стол\фото начальная школа\IMG_05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571876"/>
            <a:ext cx="477001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cut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4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4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6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200"/>
                            </p:stCondLst>
                            <p:childTnLst>
                              <p:par>
                                <p:cTn id="4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200"/>
                            </p:stCondLst>
                            <p:childTnLst>
                              <p:par>
                                <p:cTn id="4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2910" y="571480"/>
            <a:ext cx="2714644" cy="2928958"/>
          </a:xfrm>
        </p:spPr>
        <p:txBody>
          <a:bodyPr/>
          <a:lstStyle/>
          <a:p>
            <a:r>
              <a:rPr lang="ru-RU" dirty="0" smtClean="0"/>
              <a:t>Традиционная система обучения «Школа России»</a:t>
            </a:r>
          </a:p>
          <a:p>
            <a:r>
              <a:rPr lang="ru-RU" dirty="0" smtClean="0"/>
              <a:t>Учителя:</a:t>
            </a:r>
          </a:p>
          <a:p>
            <a:r>
              <a:rPr lang="ru-RU" dirty="0" smtClean="0"/>
              <a:t>Евграфова М.А.</a:t>
            </a:r>
          </a:p>
          <a:p>
            <a:r>
              <a:rPr lang="ru-RU" dirty="0" err="1" smtClean="0"/>
              <a:t>Дивочий</a:t>
            </a:r>
            <a:r>
              <a:rPr lang="ru-RU" dirty="0" smtClean="0"/>
              <a:t> Е.И.</a:t>
            </a:r>
            <a:endParaRPr lang="ru-RU" dirty="0"/>
          </a:p>
        </p:txBody>
      </p:sp>
      <p:pic>
        <p:nvPicPr>
          <p:cNvPr id="5" name="Picture 2" descr="C:\Documents and Settings\Завуч\Рабочий стол\фото начальная школа\IMG_05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1240" y="1770380"/>
            <a:ext cx="5201920" cy="3901440"/>
          </a:xfrm>
        </p:spPr>
      </p:pic>
    </p:spTree>
  </p:cSld>
  <p:clrMapOvr>
    <a:masterClrMapping/>
  </p:clrMapOvr>
  <p:transition spd="med" advClick="0" advTm="20000">
    <p:cut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8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2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6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600"/>
                            </p:stCondLst>
                            <p:childTnLst>
                              <p:par>
                                <p:cTn id="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Внеклассная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Сотрудничество с музейным городским центром;</a:t>
            </a:r>
          </a:p>
          <a:p>
            <a:r>
              <a:rPr lang="ru-RU" dirty="0" smtClean="0"/>
              <a:t>Взаимодействие с детским спортивным комплексом «Юность»;</a:t>
            </a:r>
          </a:p>
          <a:p>
            <a:r>
              <a:rPr lang="ru-RU" dirty="0" smtClean="0"/>
              <a:t>Организация экскурсий, поездок;</a:t>
            </a:r>
          </a:p>
          <a:p>
            <a:r>
              <a:rPr lang="ru-RU" dirty="0" smtClean="0"/>
              <a:t>Посещение театров, филармонии;</a:t>
            </a:r>
          </a:p>
          <a:p>
            <a:r>
              <a:rPr lang="ru-RU" dirty="0" smtClean="0"/>
              <a:t>Посещение кружков и секций при ДК «Металлист» и СК «Планета».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20000">
    <p:cut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2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2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2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2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Завуч\Рабочий стол\фото начальная школа\IMG_0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3953533" cy="285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Завуч\Рабочий стол\фото начальная школа\IMG_02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214810" y="3477578"/>
            <a:ext cx="4459318" cy="3166115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cut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126</TotalTime>
  <Words>228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Метро</vt:lpstr>
      <vt:lpstr>Визитная карточка начальной школы МОУ СОШ № 40</vt:lpstr>
      <vt:lpstr>Миссия</vt:lpstr>
      <vt:lpstr>Приоритетные задачи</vt:lpstr>
      <vt:lpstr>Наши педагоги</vt:lpstr>
      <vt:lpstr>Системы обучения</vt:lpstr>
      <vt:lpstr>Презентация PowerPoint</vt:lpstr>
      <vt:lpstr>Презентация PowerPoint</vt:lpstr>
      <vt:lpstr>Внеклассная работа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Визитная карточка начальной школы МОУ СОШ № 40</dc:title>
  <dc:creator>Admin</dc:creator>
  <cp:lastModifiedBy>Сергей</cp:lastModifiedBy>
  <cp:revision>16</cp:revision>
  <dcterms:created xsi:type="dcterms:W3CDTF">2010-03-17T15:43:51Z</dcterms:created>
  <dcterms:modified xsi:type="dcterms:W3CDTF">2011-08-25T18:38:44Z</dcterms:modified>
</cp:coreProperties>
</file>